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7" r:id="rId4"/>
  </p:sldMasterIdLst>
  <p:notesMasterIdLst>
    <p:notesMasterId r:id="rId13"/>
  </p:notesMasterIdLst>
  <p:handoutMasterIdLst>
    <p:handoutMasterId r:id="rId14"/>
  </p:handoutMasterIdLst>
  <p:sldIdLst>
    <p:sldId id="259" r:id="rId5"/>
    <p:sldId id="330" r:id="rId6"/>
    <p:sldId id="331" r:id="rId7"/>
    <p:sldId id="296" r:id="rId8"/>
    <p:sldId id="298" r:id="rId9"/>
    <p:sldId id="333" r:id="rId10"/>
    <p:sldId id="304" r:id="rId11"/>
    <p:sldId id="275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1F1F"/>
    <a:srgbClr val="47BDB4"/>
    <a:srgbClr val="47C1B6"/>
    <a:srgbClr val="45B8AF"/>
    <a:srgbClr val="47C1B7"/>
    <a:srgbClr val="2DAEAC"/>
    <a:srgbClr val="439BA3"/>
    <a:srgbClr val="F4D8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576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33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4" d="100"/>
          <a:sy n="84" d="100"/>
        </p:scale>
        <p:origin x="382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BE004B-3778-43FE-B295-2A5903A2D86A}" type="datetimeFigureOut">
              <a:rPr lang="en-US" smtClean="0"/>
              <a:t>7/9/2026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938B14-147E-450B-95D8-3933A73B028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6695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AE700B-C2C1-45D9-A0A5-34F50FB5E32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2584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2.png"/><Relationship Id="rId7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5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7.png"/><Relationship Id="rId5" Type="http://schemas.openxmlformats.org/officeDocument/2006/relationships/image" Target="../media/image15.png"/><Relationship Id="rId4" Type="http://schemas.openxmlformats.org/officeDocument/2006/relationships/image" Target="../media/image6.png"/><Relationship Id="rId9" Type="http://schemas.openxmlformats.org/officeDocument/2006/relationships/image" Target="../media/image20.png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5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7.png"/><Relationship Id="rId5" Type="http://schemas.openxmlformats.org/officeDocument/2006/relationships/image" Target="../media/image15.png"/><Relationship Id="rId4" Type="http://schemas.openxmlformats.org/officeDocument/2006/relationships/image" Target="../media/image6.png"/><Relationship Id="rId9" Type="http://schemas.openxmlformats.org/officeDocument/2006/relationships/image" Target="../media/image2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3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6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3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6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" y="0"/>
            <a:ext cx="12191187" cy="6858000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"/>
            <a:ext cx="12192000" cy="685780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10504" y="2745641"/>
            <a:ext cx="10970993" cy="994040"/>
          </a:xfrm>
          <a:effectLst/>
        </p:spPr>
        <p:txBody>
          <a:bodyPr anchor="t"/>
          <a:lstStyle>
            <a:lvl1pPr algn="ctr">
              <a:defRPr sz="6100" b="0" spc="-150">
                <a:latin typeface="+mj-lt"/>
              </a:defRPr>
            </a:lvl1pPr>
          </a:lstStyle>
          <a:p>
            <a:r>
              <a:rPr lang="en-US" dirty="0"/>
              <a:t>FINANCIAL STRATEGY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4016" y="513714"/>
            <a:ext cx="6943968" cy="187086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503" y="6161187"/>
            <a:ext cx="10970993" cy="89611"/>
          </a:xfrm>
          <a:prstGeom prst="rect">
            <a:avLst/>
          </a:prstGeom>
        </p:spPr>
      </p:pic>
      <p:sp>
        <p:nvSpPr>
          <p:cNvPr id="25" name="Text Placeholder 24"/>
          <p:cNvSpPr>
            <a:spLocks noGrp="1"/>
          </p:cNvSpPr>
          <p:nvPr>
            <p:ph type="body" sz="quarter" idx="13" hasCustomPrompt="1"/>
          </p:nvPr>
        </p:nvSpPr>
        <p:spPr>
          <a:xfrm>
            <a:off x="3016250" y="4067908"/>
            <a:ext cx="6159500" cy="1235198"/>
          </a:xfrm>
          <a:effectLst/>
        </p:spPr>
        <p:txBody>
          <a:bodyPr anchor="t"/>
          <a:lstStyle>
            <a:lvl1pPr marL="342900" indent="-342900" algn="ctr">
              <a:buClr>
                <a:schemeClr val="bg1"/>
              </a:buClr>
              <a:buFont typeface="Wingdings 2" panose="05020102010507070707" pitchFamily="18" charset="2"/>
              <a:buChar char=""/>
              <a:defRPr>
                <a:solidFill>
                  <a:srgbClr val="F4D891"/>
                </a:solidFill>
              </a:defRPr>
            </a:lvl1pPr>
            <a:lvl2pPr marL="742950" indent="-285750" algn="ctr">
              <a:buClr>
                <a:schemeClr val="bg1"/>
              </a:buClr>
              <a:buFont typeface="Wingdings 2" panose="05020102010507070707" pitchFamily="18" charset="2"/>
              <a:buChar char=""/>
              <a:defRPr>
                <a:solidFill>
                  <a:srgbClr val="F4D891"/>
                </a:solidFill>
              </a:defRPr>
            </a:lvl2pPr>
            <a:lvl3pPr marL="1143000" indent="-228600" algn="ctr">
              <a:buClr>
                <a:schemeClr val="bg1"/>
              </a:buClr>
              <a:buFont typeface="Wingdings 2" panose="05020102010507070707" pitchFamily="18" charset="2"/>
              <a:buChar char=""/>
              <a:defRPr>
                <a:solidFill>
                  <a:srgbClr val="F4D891"/>
                </a:solidFill>
              </a:defRPr>
            </a:lvl3pPr>
            <a:lvl4pPr marL="1600200" indent="-228600" algn="ctr">
              <a:buClr>
                <a:schemeClr val="bg1"/>
              </a:buClr>
              <a:buFont typeface="Wingdings 2" panose="05020102010507070707" pitchFamily="18" charset="2"/>
              <a:buChar char=""/>
              <a:defRPr>
                <a:solidFill>
                  <a:srgbClr val="F4D891"/>
                </a:solidFill>
              </a:defRPr>
            </a:lvl4pPr>
            <a:lvl5pPr marL="2057400" indent="-228600" algn="ctr">
              <a:buClr>
                <a:schemeClr val="bg1"/>
              </a:buClr>
              <a:buFont typeface="Wingdings 2" panose="05020102010507070707" pitchFamily="18" charset="2"/>
              <a:buChar char=""/>
              <a:defRPr>
                <a:solidFill>
                  <a:srgbClr val="F4D891"/>
                </a:solidFill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3" name="Text Placeholder 32"/>
          <p:cNvSpPr>
            <a:spLocks noGrp="1"/>
          </p:cNvSpPr>
          <p:nvPr>
            <p:ph type="body" sz="quarter" idx="14" hasCustomPrompt="1"/>
          </p:nvPr>
        </p:nvSpPr>
        <p:spPr>
          <a:xfrm>
            <a:off x="5288756" y="5772150"/>
            <a:ext cx="1614488" cy="388938"/>
          </a:xfrm>
          <a:effectLst/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z="1200" dirty="0" err="1"/>
              <a:t>Yanvar</a:t>
            </a:r>
            <a:r>
              <a:rPr lang="en-US" sz="1200" dirty="0"/>
              <a:t> 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53385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503" y="6161187"/>
            <a:ext cx="10970993" cy="8961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A9286E2-9410-411E-A445-0270140E93A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511" y="6544614"/>
            <a:ext cx="12188977" cy="5852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B9A12E2-7746-4DD8-85C9-2B1EEABCB6D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1" y="4713522"/>
            <a:ext cx="7918720" cy="137526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83D3239-E718-419B-99F5-6ADD8ACCBF8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-1" y="2887772"/>
            <a:ext cx="8973940" cy="167884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35F36F3-3BA2-4CBC-B34A-CB3B76FC47A9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659300" y="459486"/>
            <a:ext cx="3024841" cy="581560"/>
          </a:xfrm>
          <a:prstGeom prst="rect">
            <a:avLst/>
          </a:prstGeom>
        </p:spPr>
      </p:pic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78E25D27-87D9-4858-A400-BCD874A4F4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301778" y="441325"/>
            <a:ext cx="4890222" cy="5647457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6528 w 10000"/>
              <a:gd name="connsiteY0" fmla="*/ 21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6528 w 10000"/>
              <a:gd name="connsiteY4" fmla="*/ 210 h 10000"/>
              <a:gd name="connsiteX0" fmla="*/ 6667 w 10000"/>
              <a:gd name="connsiteY0" fmla="*/ 3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6667 w 10000"/>
              <a:gd name="connsiteY4" fmla="*/ 3 h 10000"/>
              <a:gd name="connsiteX0" fmla="*/ 6667 w 10000"/>
              <a:gd name="connsiteY0" fmla="*/ 3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6667 w 10000"/>
              <a:gd name="connsiteY4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6667" y="3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6667" y="3"/>
                </a:lnTo>
                <a:close/>
              </a:path>
            </a:pathLst>
          </a:cu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  <p:sp>
        <p:nvSpPr>
          <p:cNvPr id="39" name="Text Placeholder 33">
            <a:extLst>
              <a:ext uri="{FF2B5EF4-FFF2-40B4-BE49-F238E27FC236}">
                <a16:creationId xmlns:a16="http://schemas.microsoft.com/office/drawing/2014/main" id="{D15418CF-A8DB-45AD-BA99-8F0A7E3FF0A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59300" y="1300449"/>
            <a:ext cx="8315325" cy="1365912"/>
          </a:xfrm>
          <a:effectLst/>
        </p:spPr>
        <p:txBody>
          <a:bodyPr lIns="0" tIns="0" rIns="0" bIns="0" anchor="ctr">
            <a:normAutofit/>
          </a:bodyPr>
          <a:lstStyle>
            <a:lvl1pPr marL="0" indent="0">
              <a:spcBef>
                <a:spcPts val="100"/>
              </a:spcBef>
              <a:spcAft>
                <a:spcPts val="100"/>
              </a:spcAft>
              <a:buNone/>
              <a:defRPr sz="4000" b="0" spc="-150">
                <a:latin typeface="+mj-lt"/>
              </a:defRPr>
            </a:lvl1pPr>
          </a:lstStyle>
          <a:p>
            <a:pPr lvl="0"/>
            <a:r>
              <a:rPr lang="en-US" dirty="0"/>
              <a:t>FINANCIAL SECTOR </a:t>
            </a:r>
          </a:p>
          <a:p>
            <a:pPr lvl="0"/>
            <a:r>
              <a:rPr lang="en-US" dirty="0"/>
              <a:t>CYBERSECURITY STRATEGY</a:t>
            </a:r>
            <a:endParaRPr lang="ru-RU" dirty="0"/>
          </a:p>
        </p:txBody>
      </p:sp>
      <p:sp>
        <p:nvSpPr>
          <p:cNvPr id="40" name="Text Placeholder 24">
            <a:extLst>
              <a:ext uri="{FF2B5EF4-FFF2-40B4-BE49-F238E27FC236}">
                <a16:creationId xmlns:a16="http://schemas.microsoft.com/office/drawing/2014/main" id="{C2A54091-D7FB-43FA-AE3B-A2549FA55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9300" y="4896541"/>
            <a:ext cx="6159500" cy="1000777"/>
          </a:xfrm>
          <a:effectLst/>
        </p:spPr>
        <p:txBody>
          <a:bodyPr lIns="0" tIns="0" rIns="0" bIns="0" anchor="ctr"/>
          <a:lstStyle>
            <a:lvl1pPr marL="342900" indent="-342900" algn="l">
              <a:buClr>
                <a:schemeClr val="bg1"/>
              </a:buClr>
              <a:buFont typeface="Wingdings 2" panose="05020102010507070707" pitchFamily="18" charset="2"/>
              <a:buChar char=""/>
              <a:defRPr>
                <a:solidFill>
                  <a:schemeClr val="bg1"/>
                </a:solidFill>
              </a:defRPr>
            </a:lvl1pPr>
            <a:lvl2pPr marL="742950" indent="-285750" algn="ctr">
              <a:buClr>
                <a:schemeClr val="bg1"/>
              </a:buClr>
              <a:buFont typeface="Wingdings 2" panose="05020102010507070707" pitchFamily="18" charset="2"/>
              <a:buChar char=""/>
              <a:defRPr>
                <a:solidFill>
                  <a:srgbClr val="F4D891"/>
                </a:solidFill>
              </a:defRPr>
            </a:lvl2pPr>
            <a:lvl3pPr marL="1143000" indent="-228600" algn="l">
              <a:buClr>
                <a:schemeClr val="bg1"/>
              </a:buClr>
              <a:buFont typeface="Wingdings 2" panose="05020102010507070707" pitchFamily="18" charset="2"/>
              <a:buChar char=""/>
              <a:defRPr>
                <a:solidFill>
                  <a:schemeClr val="bg1"/>
                </a:solidFill>
              </a:defRPr>
            </a:lvl3pPr>
            <a:lvl4pPr marL="1600200" indent="-228600" algn="l">
              <a:buClr>
                <a:schemeClr val="bg1"/>
              </a:buClr>
              <a:buFont typeface="Wingdings 2" panose="05020102010507070707" pitchFamily="18" charset="2"/>
              <a:buChar char=""/>
              <a:defRPr>
                <a:solidFill>
                  <a:schemeClr val="bg1"/>
                </a:solidFill>
              </a:defRPr>
            </a:lvl4pPr>
            <a:lvl5pPr marL="2057400" indent="-228600" algn="l">
              <a:buClr>
                <a:schemeClr val="bg1"/>
              </a:buClr>
              <a:buFont typeface="Wingdings 2" panose="05020102010507070707" pitchFamily="18" charset="2"/>
              <a:buChar char="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4508725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78E25D27-87D9-4858-A400-BCD874A4F4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294004" y="441325"/>
            <a:ext cx="3897996" cy="5647457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6528 w 10000"/>
              <a:gd name="connsiteY0" fmla="*/ 21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6528 w 10000"/>
              <a:gd name="connsiteY4" fmla="*/ 210 h 10000"/>
              <a:gd name="connsiteX0" fmla="*/ 6667 w 10000"/>
              <a:gd name="connsiteY0" fmla="*/ 3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6667 w 10000"/>
              <a:gd name="connsiteY4" fmla="*/ 3 h 10000"/>
              <a:gd name="connsiteX0" fmla="*/ 6667 w 10000"/>
              <a:gd name="connsiteY0" fmla="*/ 3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6667 w 10000"/>
              <a:gd name="connsiteY4" fmla="*/ 3 h 10000"/>
              <a:gd name="connsiteX0" fmla="*/ 8636 w 10000"/>
              <a:gd name="connsiteY0" fmla="*/ 2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8636 w 10000"/>
              <a:gd name="connsiteY4" fmla="*/ 20 h 10000"/>
              <a:gd name="connsiteX0" fmla="*/ 6607 w 7971"/>
              <a:gd name="connsiteY0" fmla="*/ 20 h 10000"/>
              <a:gd name="connsiteX1" fmla="*/ 7971 w 7971"/>
              <a:gd name="connsiteY1" fmla="*/ 0 h 10000"/>
              <a:gd name="connsiteX2" fmla="*/ 7971 w 7971"/>
              <a:gd name="connsiteY2" fmla="*/ 10000 h 10000"/>
              <a:gd name="connsiteX3" fmla="*/ 0 w 7971"/>
              <a:gd name="connsiteY3" fmla="*/ 10000 h 10000"/>
              <a:gd name="connsiteX4" fmla="*/ 6607 w 7971"/>
              <a:gd name="connsiteY4" fmla="*/ 2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71" h="10000">
                <a:moveTo>
                  <a:pt x="6607" y="20"/>
                </a:moveTo>
                <a:lnTo>
                  <a:pt x="7971" y="0"/>
                </a:lnTo>
                <a:lnTo>
                  <a:pt x="7971" y="10000"/>
                </a:lnTo>
                <a:lnTo>
                  <a:pt x="0" y="10000"/>
                </a:lnTo>
                <a:lnTo>
                  <a:pt x="6607" y="20"/>
                </a:lnTo>
                <a:close/>
              </a:path>
            </a:pathLst>
          </a:cu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2D8B8CD-D8F0-487F-B022-0A33CF3B82F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887772"/>
            <a:ext cx="9952350" cy="167884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8E1CB4D-AF35-41B9-A7D6-880466B710C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4713522"/>
            <a:ext cx="8897130" cy="137343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503" y="6161187"/>
            <a:ext cx="10970993" cy="8961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A9286E2-9410-411E-A445-0270140E93A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511" y="6544614"/>
            <a:ext cx="12188977" cy="5852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35F36F3-3BA2-4CBC-B34A-CB3B76FC47A9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659300" y="459486"/>
            <a:ext cx="3024841" cy="581560"/>
          </a:xfrm>
          <a:prstGeom prst="rect">
            <a:avLst/>
          </a:prstGeom>
        </p:spPr>
      </p:pic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238B950C-1219-435C-8494-91C33BCB322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59300" y="1300449"/>
            <a:ext cx="8315325" cy="1365912"/>
          </a:xfrm>
          <a:effectLst/>
        </p:spPr>
        <p:txBody>
          <a:bodyPr lIns="0" tIns="0" rIns="0" bIns="0" anchor="ctr">
            <a:normAutofit/>
          </a:bodyPr>
          <a:lstStyle>
            <a:lvl1pPr marL="0" indent="0">
              <a:spcBef>
                <a:spcPts val="100"/>
              </a:spcBef>
              <a:spcAft>
                <a:spcPts val="100"/>
              </a:spcAft>
              <a:buNone/>
              <a:defRPr sz="4000" b="0" spc="-150">
                <a:latin typeface="+mj-lt"/>
              </a:defRPr>
            </a:lvl1pPr>
          </a:lstStyle>
          <a:p>
            <a:pPr lvl="0"/>
            <a:r>
              <a:rPr lang="en-US" dirty="0"/>
              <a:t>FINANCIAL SECTOR </a:t>
            </a:r>
          </a:p>
          <a:p>
            <a:pPr lvl="0"/>
            <a:r>
              <a:rPr lang="en-US" dirty="0"/>
              <a:t>CYBERSECURITY STRATEGY</a:t>
            </a:r>
            <a:endParaRPr lang="ru-RU" dirty="0"/>
          </a:p>
        </p:txBody>
      </p:sp>
      <p:sp>
        <p:nvSpPr>
          <p:cNvPr id="16" name="Text Placeholder 24">
            <a:extLst>
              <a:ext uri="{FF2B5EF4-FFF2-40B4-BE49-F238E27FC236}">
                <a16:creationId xmlns:a16="http://schemas.microsoft.com/office/drawing/2014/main" id="{B53A6A73-4AE9-4D3D-98BB-CEBD094F520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9300" y="4896541"/>
            <a:ext cx="6159500" cy="1000777"/>
          </a:xfrm>
          <a:effectLst/>
        </p:spPr>
        <p:txBody>
          <a:bodyPr lIns="0" tIns="0" rIns="0" bIns="0" anchor="ctr"/>
          <a:lstStyle>
            <a:lvl1pPr marL="342900" indent="-342900" algn="l">
              <a:buClr>
                <a:schemeClr val="bg1"/>
              </a:buClr>
              <a:buFont typeface="Wingdings 2" panose="05020102010507070707" pitchFamily="18" charset="2"/>
              <a:buChar char=""/>
              <a:defRPr>
                <a:solidFill>
                  <a:schemeClr val="bg1"/>
                </a:solidFill>
              </a:defRPr>
            </a:lvl1pPr>
            <a:lvl2pPr marL="742950" indent="-285750" algn="ctr">
              <a:buClr>
                <a:schemeClr val="bg1"/>
              </a:buClr>
              <a:buFont typeface="Wingdings 2" panose="05020102010507070707" pitchFamily="18" charset="2"/>
              <a:buChar char=""/>
              <a:defRPr>
                <a:solidFill>
                  <a:srgbClr val="F4D891"/>
                </a:solidFill>
              </a:defRPr>
            </a:lvl2pPr>
            <a:lvl3pPr marL="1143000" indent="-228600" algn="l">
              <a:buClr>
                <a:schemeClr val="bg1"/>
              </a:buClr>
              <a:buFont typeface="Wingdings 2" panose="05020102010507070707" pitchFamily="18" charset="2"/>
              <a:buChar char=""/>
              <a:defRPr>
                <a:solidFill>
                  <a:schemeClr val="bg1"/>
                </a:solidFill>
              </a:defRPr>
            </a:lvl3pPr>
            <a:lvl4pPr marL="1600200" indent="-228600" algn="l">
              <a:buClr>
                <a:schemeClr val="bg1"/>
              </a:buClr>
              <a:buFont typeface="Wingdings 2" panose="05020102010507070707" pitchFamily="18" charset="2"/>
              <a:buChar char=""/>
              <a:defRPr>
                <a:solidFill>
                  <a:schemeClr val="bg1"/>
                </a:solidFill>
              </a:defRPr>
            </a:lvl4pPr>
            <a:lvl5pPr marL="2057400" indent="-228600" algn="l">
              <a:buClr>
                <a:schemeClr val="bg1"/>
              </a:buClr>
              <a:buFont typeface="Wingdings 2" panose="05020102010507070707" pitchFamily="18" charset="2"/>
              <a:buChar char="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117032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78" userDrawn="1">
          <p15:clr>
            <a:srgbClr val="FBAE40"/>
          </p15:clr>
        </p15:guide>
        <p15:guide id="2" orient="horz" pos="3838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3D2816B-AB09-490A-86CE-9645909161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719393"/>
            <a:ext cx="11245314" cy="137343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833ADD1-A892-4DB0-8583-921642E4509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30202" y="3389853"/>
            <a:ext cx="1561798" cy="270297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503" y="6161187"/>
            <a:ext cx="10970993" cy="8961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A9286E2-9410-411E-A445-0270140E93A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511" y="6544614"/>
            <a:ext cx="12188977" cy="5852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830C10B-973A-4B9B-B7C2-9972A4395424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2666361"/>
            <a:ext cx="969266" cy="1678842"/>
          </a:xfrm>
          <a:prstGeom prst="rect">
            <a:avLst/>
          </a:prstGeom>
        </p:spPr>
      </p:pic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5531BC5-0523-46C3-B1DC-86C1BB9A86D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31913" y="2052638"/>
            <a:ext cx="10175875" cy="2292565"/>
          </a:xfrm>
          <a:effectLst/>
        </p:spPr>
        <p:txBody>
          <a:bodyPr lIns="0" tIns="0" rIns="0" bIns="0" anchor="t">
            <a:normAutofit/>
          </a:bodyPr>
          <a:lstStyle>
            <a:lvl1pPr marL="0" indent="0" algn="just">
              <a:buNone/>
              <a:defRPr sz="1633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diam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Duis </a:t>
            </a:r>
            <a:r>
              <a:rPr lang="en-US" dirty="0" err="1"/>
              <a:t>autem</a:t>
            </a:r>
            <a:r>
              <a:rPr lang="en-US" dirty="0"/>
              <a:t> vel </a:t>
            </a:r>
            <a:r>
              <a:rPr lang="en-US" dirty="0" err="1"/>
              <a:t>eum</a:t>
            </a:r>
            <a:r>
              <a:rPr lang="en-US" dirty="0"/>
              <a:t> </a:t>
            </a:r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molestie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, vel </a:t>
            </a:r>
            <a:r>
              <a:rPr lang="en-US" dirty="0" err="1"/>
              <a:t>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facilisis</a:t>
            </a:r>
            <a:r>
              <a:rPr lang="en-US" dirty="0"/>
              <a:t> at </a:t>
            </a:r>
            <a:r>
              <a:rPr lang="en-US" dirty="0" err="1"/>
              <a:t>vero</a:t>
            </a:r>
            <a:r>
              <a:rPr lang="en-US" dirty="0"/>
              <a:t> eros </a:t>
            </a:r>
            <a:r>
              <a:rPr lang="az-Latn-AZ" dirty="0"/>
              <a:t> </a:t>
            </a:r>
            <a:r>
              <a:rPr lang="en-US" dirty="0"/>
              <a:t>et </a:t>
            </a:r>
            <a:r>
              <a:rPr lang="en-US" dirty="0" err="1"/>
              <a:t>accumsan</a:t>
            </a:r>
            <a:r>
              <a:rPr lang="en-US" dirty="0"/>
              <a:t> et </a:t>
            </a:r>
            <a:r>
              <a:rPr lang="en-US" dirty="0" err="1"/>
              <a:t>iusto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 qui </a:t>
            </a:r>
            <a:r>
              <a:rPr lang="en-US" dirty="0" err="1"/>
              <a:t>blandit</a:t>
            </a:r>
            <a:r>
              <a:rPr lang="en-US" dirty="0"/>
              <a:t> </a:t>
            </a:r>
            <a:r>
              <a:rPr lang="en-US" dirty="0" err="1"/>
              <a:t>praesent</a:t>
            </a:r>
            <a:r>
              <a:rPr lang="en-US" dirty="0"/>
              <a:t> </a:t>
            </a:r>
            <a:r>
              <a:rPr lang="en-US" dirty="0" err="1"/>
              <a:t>luptatum</a:t>
            </a:r>
            <a:r>
              <a:rPr lang="en-US" dirty="0"/>
              <a:t> </a:t>
            </a:r>
            <a:r>
              <a:rPr lang="en-US" dirty="0" err="1"/>
              <a:t>zzril</a:t>
            </a:r>
            <a:r>
              <a:rPr lang="en-US" dirty="0"/>
              <a:t> </a:t>
            </a:r>
            <a:r>
              <a:rPr lang="en-US" dirty="0" err="1"/>
              <a:t>delenit</a:t>
            </a:r>
            <a:r>
              <a:rPr lang="en-US" dirty="0"/>
              <a:t> </a:t>
            </a:r>
            <a:r>
              <a:rPr lang="en-US" dirty="0" err="1"/>
              <a:t>augue</a:t>
            </a:r>
            <a:r>
              <a:rPr lang="en-US" dirty="0"/>
              <a:t> </a:t>
            </a:r>
            <a:r>
              <a:rPr lang="en-US" dirty="0" err="1"/>
              <a:t>duis</a:t>
            </a:r>
            <a:r>
              <a:rPr lang="en-US" dirty="0"/>
              <a:t> dolore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feugait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facilisi</a:t>
            </a:r>
            <a:r>
              <a:rPr lang="en-US" dirty="0"/>
              <a:t>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diam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diam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</a:t>
            </a:r>
          </a:p>
        </p:txBody>
      </p:sp>
      <p:sp>
        <p:nvSpPr>
          <p:cNvPr id="30" name="Text Placeholder 33">
            <a:extLst>
              <a:ext uri="{FF2B5EF4-FFF2-40B4-BE49-F238E27FC236}">
                <a16:creationId xmlns:a16="http://schemas.microsoft.com/office/drawing/2014/main" id="{8F5C5117-5950-42A2-AEBC-2502EF46FE7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4212" y="440239"/>
            <a:ext cx="8315325" cy="1154391"/>
          </a:xfrm>
          <a:effectLst/>
        </p:spPr>
        <p:txBody>
          <a:bodyPr wrap="square" lIns="0" tIns="0" rIns="0" bIns="0" anchor="ctr">
            <a:normAutofit/>
          </a:bodyPr>
          <a:lstStyle>
            <a:lvl1pPr marL="0" indent="0">
              <a:spcBef>
                <a:spcPts val="100"/>
              </a:spcBef>
              <a:spcAft>
                <a:spcPts val="100"/>
              </a:spcAft>
              <a:buNone/>
              <a:defRPr sz="4000" b="0" spc="-150">
                <a:latin typeface="+mj-lt"/>
              </a:defRPr>
            </a:lvl1pPr>
          </a:lstStyle>
          <a:p>
            <a:pPr lvl="0"/>
            <a:r>
              <a:rPr lang="en-US" dirty="0"/>
              <a:t>FINANCIAL SECTOR </a:t>
            </a:r>
          </a:p>
          <a:p>
            <a:pPr lvl="0"/>
            <a:r>
              <a:rPr lang="en-US" dirty="0"/>
              <a:t>CYBERSECURITY STRATEGY</a:t>
            </a:r>
            <a:endParaRPr lang="ru-RU" dirty="0"/>
          </a:p>
        </p:txBody>
      </p:sp>
      <p:sp>
        <p:nvSpPr>
          <p:cNvPr id="32" name="Date Placeholder 16">
            <a:extLst>
              <a:ext uri="{FF2B5EF4-FFF2-40B4-BE49-F238E27FC236}">
                <a16:creationId xmlns:a16="http://schemas.microsoft.com/office/drawing/2014/main" id="{4070FDB8-2235-4415-86DB-26D23344B926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1172182" y="5578600"/>
            <a:ext cx="813856" cy="365125"/>
          </a:xfrm>
        </p:spPr>
        <p:txBody>
          <a:bodyPr lIns="0" tIns="0" rIns="0" bIns="0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E55EC7B-AD6A-4B0E-AE8C-AA5B53763483}" type="datetime1">
              <a:rPr lang="az-Latn-AZ" smtClean="0"/>
              <a:t>09.07.2026</a:t>
            </a:fld>
            <a:endParaRPr lang="en-US" dirty="0"/>
          </a:p>
        </p:txBody>
      </p:sp>
      <p:sp>
        <p:nvSpPr>
          <p:cNvPr id="33" name="Slide Number Placeholder 18">
            <a:extLst>
              <a:ext uri="{FF2B5EF4-FFF2-40B4-BE49-F238E27FC236}">
                <a16:creationId xmlns:a16="http://schemas.microsoft.com/office/drawing/2014/main" id="{F69BE4AB-0BEB-4C47-B39D-1128F7E3E55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064240" y="4927255"/>
            <a:ext cx="921798" cy="768217"/>
          </a:xfrm>
          <a:effectLst/>
        </p:spPr>
        <p:txBody>
          <a:bodyPr lIns="0" tIns="0" rIns="0" bIns="0" anchor="b"/>
          <a:lstStyle>
            <a:lvl1pPr algn="r">
              <a:defRPr sz="400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5" name="Text Placeholder 24">
            <a:extLst>
              <a:ext uri="{FF2B5EF4-FFF2-40B4-BE49-F238E27FC236}">
                <a16:creationId xmlns:a16="http://schemas.microsoft.com/office/drawing/2014/main" id="{1E09A9A8-C42C-4ACA-90AC-A575C5BC06B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4212" y="4905720"/>
            <a:ext cx="9205266" cy="1000777"/>
          </a:xfrm>
          <a:effectLst/>
        </p:spPr>
        <p:txBody>
          <a:bodyPr lIns="0" tIns="0" rIns="0" bIns="0" anchor="ctr"/>
          <a:lstStyle>
            <a:lvl1pPr marL="342900" indent="-342900" algn="l">
              <a:buClr>
                <a:schemeClr val="bg1"/>
              </a:buClr>
              <a:buFont typeface="Wingdings 2" panose="05020102010507070707" pitchFamily="18" charset="2"/>
              <a:buChar char=""/>
              <a:defRPr>
                <a:solidFill>
                  <a:schemeClr val="bg1"/>
                </a:solidFill>
              </a:defRPr>
            </a:lvl1pPr>
            <a:lvl2pPr marL="742950" indent="-285750" algn="ctr">
              <a:buClr>
                <a:schemeClr val="bg1"/>
              </a:buClr>
              <a:buFont typeface="Wingdings 2" panose="05020102010507070707" pitchFamily="18" charset="2"/>
              <a:buChar char=""/>
              <a:defRPr>
                <a:solidFill>
                  <a:srgbClr val="F4D891"/>
                </a:solidFill>
              </a:defRPr>
            </a:lvl2pPr>
            <a:lvl3pPr marL="1143000" indent="-228600" algn="l">
              <a:buClr>
                <a:schemeClr val="bg1"/>
              </a:buClr>
              <a:buFont typeface="Wingdings 2" panose="05020102010507070707" pitchFamily="18" charset="2"/>
              <a:buChar char=""/>
              <a:defRPr>
                <a:solidFill>
                  <a:schemeClr val="bg1"/>
                </a:solidFill>
              </a:defRPr>
            </a:lvl3pPr>
            <a:lvl4pPr marL="1600200" indent="-228600" algn="l">
              <a:buClr>
                <a:schemeClr val="bg1"/>
              </a:buClr>
              <a:buFont typeface="Wingdings 2" panose="05020102010507070707" pitchFamily="18" charset="2"/>
              <a:buChar char=""/>
              <a:defRPr>
                <a:solidFill>
                  <a:schemeClr val="bg1"/>
                </a:solidFill>
              </a:defRPr>
            </a:lvl4pPr>
            <a:lvl5pPr marL="2057400" indent="-228600" algn="l">
              <a:buClr>
                <a:schemeClr val="bg1"/>
              </a:buClr>
              <a:buFont typeface="Wingdings 2" panose="05020102010507070707" pitchFamily="18" charset="2"/>
              <a:buChar char="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6" name="Footer Placeholder 17">
            <a:extLst>
              <a:ext uri="{FF2B5EF4-FFF2-40B4-BE49-F238E27FC236}">
                <a16:creationId xmlns:a16="http://schemas.microsoft.com/office/drawing/2014/main" id="{13130372-4923-45E3-A056-CB0A849B62D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798118" y="6141454"/>
            <a:ext cx="4709670" cy="365125"/>
          </a:xfrm>
        </p:spPr>
        <p:txBody>
          <a:bodyPr lIns="0" tIns="0" rIns="0" bIns="0" anchor="ctr"/>
          <a:lstStyle>
            <a:lvl1pPr algn="r">
              <a:defRPr sz="1200">
                <a:solidFill>
                  <a:schemeClr val="bg1">
                    <a:lumMod val="65000"/>
                  </a:schemeClr>
                </a:solidFill>
                <a:latin typeface="+mj-lt"/>
              </a:defRPr>
            </a:lvl1pPr>
          </a:lstStyle>
          <a:p>
            <a:r>
              <a:rPr lang="en-US"/>
              <a:t>AZƏRBAYCAN RESPUBLİKASININ MƏRKƏZİ BANKI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29636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78" userDrawn="1">
          <p15:clr>
            <a:srgbClr val="FBAE40"/>
          </p15:clr>
        </p15:guide>
        <p15:guide id="2" orient="horz" pos="3838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8833ADD1-A892-4DB0-8583-921642E450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30202" y="3389853"/>
            <a:ext cx="1561798" cy="270297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3D2816B-AB09-490A-86CE-96459091619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4719393"/>
            <a:ext cx="11245314" cy="137343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503" y="6161187"/>
            <a:ext cx="10970993" cy="8961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A9286E2-9410-411E-A445-0270140E93A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511" y="6544614"/>
            <a:ext cx="12188977" cy="58522"/>
          </a:xfrm>
          <a:prstGeom prst="rect">
            <a:avLst/>
          </a:prstGeom>
        </p:spPr>
      </p:pic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238B950C-1219-435C-8494-91C33BCB322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4212" y="440239"/>
            <a:ext cx="8315325" cy="1154391"/>
          </a:xfrm>
          <a:effectLst/>
        </p:spPr>
        <p:txBody>
          <a:bodyPr wrap="square" lIns="0" tIns="0" rIns="0" bIns="0" anchor="ctr">
            <a:normAutofit/>
          </a:bodyPr>
          <a:lstStyle>
            <a:lvl1pPr marL="0" indent="0">
              <a:spcBef>
                <a:spcPts val="100"/>
              </a:spcBef>
              <a:spcAft>
                <a:spcPts val="100"/>
              </a:spcAft>
              <a:buNone/>
              <a:defRPr sz="4000" b="0" spc="-150">
                <a:latin typeface="+mj-lt"/>
              </a:defRPr>
            </a:lvl1pPr>
          </a:lstStyle>
          <a:p>
            <a:pPr lvl="0"/>
            <a:r>
              <a:rPr lang="en-US" dirty="0"/>
              <a:t>FINANCIAL SECTOR </a:t>
            </a:r>
          </a:p>
          <a:p>
            <a:pPr lvl="0"/>
            <a:r>
              <a:rPr lang="en-US" dirty="0"/>
              <a:t>CYBERSECURITY STRATEGY</a:t>
            </a:r>
            <a:endParaRPr lang="ru-RU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5531BC5-0523-46C3-B1DC-86C1BB9A86D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31913" y="2052638"/>
            <a:ext cx="10175875" cy="2292565"/>
          </a:xfrm>
          <a:effectLst/>
        </p:spPr>
        <p:txBody>
          <a:bodyPr lIns="0" tIns="0" rIns="0" bIns="0" anchor="t">
            <a:normAutofit/>
          </a:bodyPr>
          <a:lstStyle>
            <a:lvl1pPr marL="0" indent="0" algn="just">
              <a:buNone/>
              <a:defRPr sz="1633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diam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Duis </a:t>
            </a:r>
            <a:r>
              <a:rPr lang="en-US" dirty="0" err="1"/>
              <a:t>autem</a:t>
            </a:r>
            <a:r>
              <a:rPr lang="en-US" dirty="0"/>
              <a:t> vel </a:t>
            </a:r>
            <a:r>
              <a:rPr lang="en-US" dirty="0" err="1"/>
              <a:t>eum</a:t>
            </a:r>
            <a:r>
              <a:rPr lang="en-US" dirty="0"/>
              <a:t> </a:t>
            </a:r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molestie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, vel </a:t>
            </a:r>
            <a:r>
              <a:rPr lang="en-US" dirty="0" err="1"/>
              <a:t>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facilisis</a:t>
            </a:r>
            <a:r>
              <a:rPr lang="en-US" dirty="0"/>
              <a:t> at </a:t>
            </a:r>
            <a:r>
              <a:rPr lang="en-US" dirty="0" err="1"/>
              <a:t>vero</a:t>
            </a:r>
            <a:r>
              <a:rPr lang="en-US" dirty="0"/>
              <a:t> eros </a:t>
            </a:r>
            <a:r>
              <a:rPr lang="az-Latn-AZ" dirty="0"/>
              <a:t> </a:t>
            </a:r>
            <a:r>
              <a:rPr lang="en-US" dirty="0"/>
              <a:t>et </a:t>
            </a:r>
            <a:r>
              <a:rPr lang="en-US" dirty="0" err="1"/>
              <a:t>accumsan</a:t>
            </a:r>
            <a:r>
              <a:rPr lang="en-US" dirty="0"/>
              <a:t> et </a:t>
            </a:r>
            <a:r>
              <a:rPr lang="en-US" dirty="0" err="1"/>
              <a:t>iusto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 qui </a:t>
            </a:r>
            <a:r>
              <a:rPr lang="en-US" dirty="0" err="1"/>
              <a:t>blandit</a:t>
            </a:r>
            <a:r>
              <a:rPr lang="en-US" dirty="0"/>
              <a:t> </a:t>
            </a:r>
            <a:r>
              <a:rPr lang="en-US" dirty="0" err="1"/>
              <a:t>praesent</a:t>
            </a:r>
            <a:r>
              <a:rPr lang="en-US" dirty="0"/>
              <a:t> </a:t>
            </a:r>
            <a:r>
              <a:rPr lang="en-US" dirty="0" err="1"/>
              <a:t>luptatum</a:t>
            </a:r>
            <a:r>
              <a:rPr lang="en-US" dirty="0"/>
              <a:t> </a:t>
            </a:r>
            <a:r>
              <a:rPr lang="en-US" dirty="0" err="1"/>
              <a:t>zzril</a:t>
            </a:r>
            <a:r>
              <a:rPr lang="en-US" dirty="0"/>
              <a:t> </a:t>
            </a:r>
            <a:r>
              <a:rPr lang="en-US" dirty="0" err="1"/>
              <a:t>delenit</a:t>
            </a:r>
            <a:r>
              <a:rPr lang="en-US" dirty="0"/>
              <a:t> </a:t>
            </a:r>
            <a:r>
              <a:rPr lang="en-US" dirty="0" err="1"/>
              <a:t>augue</a:t>
            </a:r>
            <a:r>
              <a:rPr lang="en-US" dirty="0"/>
              <a:t> </a:t>
            </a:r>
            <a:r>
              <a:rPr lang="en-US" dirty="0" err="1"/>
              <a:t>duis</a:t>
            </a:r>
            <a:r>
              <a:rPr lang="en-US" dirty="0"/>
              <a:t> dolore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feugait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facilisi</a:t>
            </a:r>
            <a:r>
              <a:rPr lang="en-US" dirty="0"/>
              <a:t>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diam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diam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D66EAA-F643-43C3-965E-B7FBE53FDAE2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440239"/>
            <a:ext cx="667513" cy="115580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AB373CE-AA91-4E7B-A5C4-E9A616860643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511" y="1888446"/>
            <a:ext cx="12188977" cy="47549"/>
          </a:xfrm>
          <a:prstGeom prst="rect">
            <a:avLst/>
          </a:prstGeom>
        </p:spPr>
      </p:pic>
      <p:sp>
        <p:nvSpPr>
          <p:cNvPr id="20" name="Date Placeholder 16">
            <a:extLst>
              <a:ext uri="{FF2B5EF4-FFF2-40B4-BE49-F238E27FC236}">
                <a16:creationId xmlns:a16="http://schemas.microsoft.com/office/drawing/2014/main" id="{0D383F6B-A9ED-4109-8342-6E7029375616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1172182" y="5578600"/>
            <a:ext cx="813856" cy="365125"/>
          </a:xfrm>
        </p:spPr>
        <p:txBody>
          <a:bodyPr lIns="0" tIns="0" rIns="0" bIns="0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E55EC7B-AD6A-4B0E-AE8C-AA5B53763483}" type="datetime1">
              <a:rPr lang="az-Latn-AZ" smtClean="0"/>
              <a:t>09.07.2026</a:t>
            </a:fld>
            <a:endParaRPr lang="en-US" dirty="0"/>
          </a:p>
        </p:txBody>
      </p:sp>
      <p:sp>
        <p:nvSpPr>
          <p:cNvPr id="22" name="Slide Number Placeholder 18">
            <a:extLst>
              <a:ext uri="{FF2B5EF4-FFF2-40B4-BE49-F238E27FC236}">
                <a16:creationId xmlns:a16="http://schemas.microsoft.com/office/drawing/2014/main" id="{B9A09C16-000E-4A7F-A6FD-3BCA29A58F5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064240" y="4927255"/>
            <a:ext cx="921798" cy="768217"/>
          </a:xfrm>
          <a:effectLst/>
        </p:spPr>
        <p:txBody>
          <a:bodyPr lIns="0" tIns="0" rIns="0" bIns="0" anchor="b"/>
          <a:lstStyle>
            <a:lvl1pPr algn="r">
              <a:defRPr sz="400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 Placeholder 24">
            <a:extLst>
              <a:ext uri="{FF2B5EF4-FFF2-40B4-BE49-F238E27FC236}">
                <a16:creationId xmlns:a16="http://schemas.microsoft.com/office/drawing/2014/main" id="{3DFC32F9-B85D-460F-A2DF-BCA56BB85A5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4212" y="4905720"/>
            <a:ext cx="9205266" cy="1000777"/>
          </a:xfrm>
          <a:effectLst/>
        </p:spPr>
        <p:txBody>
          <a:bodyPr lIns="0" tIns="0" rIns="0" bIns="0" anchor="ctr"/>
          <a:lstStyle>
            <a:lvl1pPr marL="342900" indent="-342900" algn="l">
              <a:buClr>
                <a:schemeClr val="bg1"/>
              </a:buClr>
              <a:buFont typeface="Wingdings 2" panose="05020102010507070707" pitchFamily="18" charset="2"/>
              <a:buChar char=""/>
              <a:defRPr>
                <a:solidFill>
                  <a:schemeClr val="bg1"/>
                </a:solidFill>
              </a:defRPr>
            </a:lvl1pPr>
            <a:lvl2pPr marL="742950" indent="-285750" algn="ctr">
              <a:buClr>
                <a:schemeClr val="bg1"/>
              </a:buClr>
              <a:buFont typeface="Wingdings 2" panose="05020102010507070707" pitchFamily="18" charset="2"/>
              <a:buChar char=""/>
              <a:defRPr>
                <a:solidFill>
                  <a:srgbClr val="F4D891"/>
                </a:solidFill>
              </a:defRPr>
            </a:lvl2pPr>
            <a:lvl3pPr marL="1143000" indent="-228600" algn="l">
              <a:buClr>
                <a:schemeClr val="bg1"/>
              </a:buClr>
              <a:buFont typeface="Wingdings 2" panose="05020102010507070707" pitchFamily="18" charset="2"/>
              <a:buChar char=""/>
              <a:defRPr>
                <a:solidFill>
                  <a:schemeClr val="bg1"/>
                </a:solidFill>
              </a:defRPr>
            </a:lvl3pPr>
            <a:lvl4pPr marL="1600200" indent="-228600" algn="l">
              <a:buClr>
                <a:schemeClr val="bg1"/>
              </a:buClr>
              <a:buFont typeface="Wingdings 2" panose="05020102010507070707" pitchFamily="18" charset="2"/>
              <a:buChar char=""/>
              <a:defRPr>
                <a:solidFill>
                  <a:schemeClr val="bg1"/>
                </a:solidFill>
              </a:defRPr>
            </a:lvl4pPr>
            <a:lvl5pPr marL="2057400" indent="-228600" algn="l">
              <a:buClr>
                <a:schemeClr val="bg1"/>
              </a:buClr>
              <a:buFont typeface="Wingdings 2" panose="05020102010507070707" pitchFamily="18" charset="2"/>
              <a:buChar char="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Footer Placeholder 17">
            <a:extLst>
              <a:ext uri="{FF2B5EF4-FFF2-40B4-BE49-F238E27FC236}">
                <a16:creationId xmlns:a16="http://schemas.microsoft.com/office/drawing/2014/main" id="{59156A24-A5DB-4A8F-B0F9-534EA465BE3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798118" y="6141454"/>
            <a:ext cx="4709670" cy="365125"/>
          </a:xfrm>
        </p:spPr>
        <p:txBody>
          <a:bodyPr lIns="0" tIns="0" rIns="0" bIns="0" anchor="ctr"/>
          <a:lstStyle>
            <a:lvl1pPr algn="r">
              <a:defRPr sz="1200">
                <a:solidFill>
                  <a:schemeClr val="bg1">
                    <a:lumMod val="65000"/>
                  </a:schemeClr>
                </a:solidFill>
                <a:latin typeface="+mj-lt"/>
              </a:defRPr>
            </a:lvl1pPr>
          </a:lstStyle>
          <a:p>
            <a:r>
              <a:rPr lang="en-US"/>
              <a:t>AZƏRBAYCAN RESPUBLİKASININ MƏRKƏZİ BANKI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46568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78" userDrawn="1">
          <p15:clr>
            <a:srgbClr val="FBAE40"/>
          </p15:clr>
        </p15:guide>
        <p15:guide id="2" orient="horz" pos="383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8833ADD1-A892-4DB0-8583-921642E450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30202" y="3389853"/>
            <a:ext cx="1561798" cy="270297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3D2816B-AB09-490A-86CE-96459091619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4719393"/>
            <a:ext cx="11245314" cy="137343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503" y="6161187"/>
            <a:ext cx="10970993" cy="8961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A9286E2-9410-411E-A445-0270140E93A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511" y="6544614"/>
            <a:ext cx="12188977" cy="58522"/>
          </a:xfrm>
          <a:prstGeom prst="rect">
            <a:avLst/>
          </a:prstGeom>
        </p:spPr>
      </p:pic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238B950C-1219-435C-8494-91C33BCB322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4212" y="440239"/>
            <a:ext cx="8315325" cy="1154391"/>
          </a:xfrm>
          <a:effectLst/>
        </p:spPr>
        <p:txBody>
          <a:bodyPr wrap="square" lIns="0" tIns="0" rIns="0" bIns="0" anchor="ctr">
            <a:normAutofit/>
          </a:bodyPr>
          <a:lstStyle>
            <a:lvl1pPr marL="0" indent="0">
              <a:spcBef>
                <a:spcPts val="100"/>
              </a:spcBef>
              <a:spcAft>
                <a:spcPts val="100"/>
              </a:spcAft>
              <a:buNone/>
              <a:defRPr sz="4000" b="0" spc="-150">
                <a:latin typeface="+mj-lt"/>
              </a:defRPr>
            </a:lvl1pPr>
          </a:lstStyle>
          <a:p>
            <a:pPr lvl="0"/>
            <a:r>
              <a:rPr lang="en-US" dirty="0"/>
              <a:t>FINANCIAL SECTOR </a:t>
            </a:r>
          </a:p>
          <a:p>
            <a:pPr lvl="0"/>
            <a:r>
              <a:rPr lang="en-US" dirty="0"/>
              <a:t>CYBERSECURITY STRATEGY</a:t>
            </a:r>
            <a:endParaRPr lang="ru-RU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5531BC5-0523-46C3-B1DC-86C1BB9A86D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31913" y="2052638"/>
            <a:ext cx="10175875" cy="2292565"/>
          </a:xfrm>
          <a:effectLst/>
        </p:spPr>
        <p:txBody>
          <a:bodyPr lIns="0" tIns="0" rIns="0" bIns="0" anchor="t">
            <a:normAutofit/>
          </a:bodyPr>
          <a:lstStyle>
            <a:lvl1pPr marL="0" indent="0" algn="just">
              <a:buNone/>
              <a:defRPr sz="1633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diam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Duis </a:t>
            </a:r>
            <a:r>
              <a:rPr lang="en-US" dirty="0" err="1"/>
              <a:t>autem</a:t>
            </a:r>
            <a:r>
              <a:rPr lang="en-US" dirty="0"/>
              <a:t> vel </a:t>
            </a:r>
            <a:r>
              <a:rPr lang="en-US" dirty="0" err="1"/>
              <a:t>eum</a:t>
            </a:r>
            <a:r>
              <a:rPr lang="en-US" dirty="0"/>
              <a:t> </a:t>
            </a:r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molestie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, vel </a:t>
            </a:r>
            <a:r>
              <a:rPr lang="en-US" dirty="0" err="1"/>
              <a:t>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facilisis</a:t>
            </a:r>
            <a:r>
              <a:rPr lang="en-US" dirty="0"/>
              <a:t> at </a:t>
            </a:r>
            <a:r>
              <a:rPr lang="en-US" dirty="0" err="1"/>
              <a:t>vero</a:t>
            </a:r>
            <a:r>
              <a:rPr lang="en-US" dirty="0"/>
              <a:t> eros </a:t>
            </a:r>
            <a:r>
              <a:rPr lang="az-Latn-AZ" dirty="0"/>
              <a:t> </a:t>
            </a:r>
            <a:r>
              <a:rPr lang="en-US" dirty="0"/>
              <a:t>et </a:t>
            </a:r>
            <a:r>
              <a:rPr lang="en-US" dirty="0" err="1"/>
              <a:t>accumsan</a:t>
            </a:r>
            <a:r>
              <a:rPr lang="en-US" dirty="0"/>
              <a:t> et </a:t>
            </a:r>
            <a:r>
              <a:rPr lang="en-US" dirty="0" err="1"/>
              <a:t>iusto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 qui </a:t>
            </a:r>
            <a:r>
              <a:rPr lang="en-US" dirty="0" err="1"/>
              <a:t>blandit</a:t>
            </a:r>
            <a:r>
              <a:rPr lang="en-US" dirty="0"/>
              <a:t> </a:t>
            </a:r>
            <a:r>
              <a:rPr lang="en-US" dirty="0" err="1"/>
              <a:t>praesent</a:t>
            </a:r>
            <a:r>
              <a:rPr lang="en-US" dirty="0"/>
              <a:t> </a:t>
            </a:r>
            <a:r>
              <a:rPr lang="en-US" dirty="0" err="1"/>
              <a:t>luptatum</a:t>
            </a:r>
            <a:r>
              <a:rPr lang="en-US" dirty="0"/>
              <a:t> </a:t>
            </a:r>
            <a:r>
              <a:rPr lang="en-US" dirty="0" err="1"/>
              <a:t>zzril</a:t>
            </a:r>
            <a:r>
              <a:rPr lang="en-US" dirty="0"/>
              <a:t> </a:t>
            </a:r>
            <a:r>
              <a:rPr lang="en-US" dirty="0" err="1"/>
              <a:t>delenit</a:t>
            </a:r>
            <a:r>
              <a:rPr lang="en-US" dirty="0"/>
              <a:t> </a:t>
            </a:r>
            <a:r>
              <a:rPr lang="en-US" dirty="0" err="1"/>
              <a:t>augue</a:t>
            </a:r>
            <a:r>
              <a:rPr lang="en-US" dirty="0"/>
              <a:t> </a:t>
            </a:r>
            <a:r>
              <a:rPr lang="en-US" dirty="0" err="1"/>
              <a:t>duis</a:t>
            </a:r>
            <a:r>
              <a:rPr lang="en-US" dirty="0"/>
              <a:t> dolore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feugait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facilisi</a:t>
            </a:r>
            <a:r>
              <a:rPr lang="en-US" dirty="0"/>
              <a:t>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diam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diam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D66EAA-F643-43C3-965E-B7FBE53FDAE2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440239"/>
            <a:ext cx="667513" cy="115580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C252C0D-BDAD-4C52-B57A-A67BC4394D32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882577" y="1888487"/>
            <a:ext cx="1309423" cy="47549"/>
          </a:xfrm>
          <a:prstGeom prst="rect">
            <a:avLst/>
          </a:prstGeom>
        </p:spPr>
      </p:pic>
      <p:sp>
        <p:nvSpPr>
          <p:cNvPr id="20" name="Date Placeholder 16">
            <a:extLst>
              <a:ext uri="{FF2B5EF4-FFF2-40B4-BE49-F238E27FC236}">
                <a16:creationId xmlns:a16="http://schemas.microsoft.com/office/drawing/2014/main" id="{5AADCC53-DCE9-4B8D-B1F0-B99609092C8E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1172182" y="5578600"/>
            <a:ext cx="813856" cy="365125"/>
          </a:xfrm>
        </p:spPr>
        <p:txBody>
          <a:bodyPr lIns="0" tIns="0" rIns="0" bIns="0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E55EC7B-AD6A-4B0E-AE8C-AA5B53763483}" type="datetime1">
              <a:rPr lang="az-Latn-AZ" smtClean="0"/>
              <a:t>09.07.2026</a:t>
            </a:fld>
            <a:endParaRPr lang="en-US" dirty="0"/>
          </a:p>
        </p:txBody>
      </p:sp>
      <p:sp>
        <p:nvSpPr>
          <p:cNvPr id="22" name="Slide Number Placeholder 18">
            <a:extLst>
              <a:ext uri="{FF2B5EF4-FFF2-40B4-BE49-F238E27FC236}">
                <a16:creationId xmlns:a16="http://schemas.microsoft.com/office/drawing/2014/main" id="{B00FC0F5-41F2-4314-BD23-13E4F6BD30F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064240" y="4927255"/>
            <a:ext cx="921798" cy="768217"/>
          </a:xfrm>
          <a:effectLst/>
        </p:spPr>
        <p:txBody>
          <a:bodyPr lIns="0" tIns="0" rIns="0" bIns="0" anchor="b"/>
          <a:lstStyle>
            <a:lvl1pPr algn="r">
              <a:defRPr sz="400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 Placeholder 24">
            <a:extLst>
              <a:ext uri="{FF2B5EF4-FFF2-40B4-BE49-F238E27FC236}">
                <a16:creationId xmlns:a16="http://schemas.microsoft.com/office/drawing/2014/main" id="{F5C7C8FF-2A3D-4588-AF94-659EB992E8D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4212" y="4905720"/>
            <a:ext cx="9205266" cy="1000777"/>
          </a:xfrm>
          <a:effectLst/>
        </p:spPr>
        <p:txBody>
          <a:bodyPr lIns="0" tIns="0" rIns="0" bIns="0" anchor="ctr"/>
          <a:lstStyle>
            <a:lvl1pPr marL="342900" indent="-342900" algn="l">
              <a:buClr>
                <a:schemeClr val="bg1"/>
              </a:buClr>
              <a:buFont typeface="Wingdings 2" panose="05020102010507070707" pitchFamily="18" charset="2"/>
              <a:buChar char=""/>
              <a:defRPr>
                <a:solidFill>
                  <a:schemeClr val="bg1"/>
                </a:solidFill>
              </a:defRPr>
            </a:lvl1pPr>
            <a:lvl2pPr marL="742950" indent="-285750" algn="ctr">
              <a:buClr>
                <a:schemeClr val="bg1"/>
              </a:buClr>
              <a:buFont typeface="Wingdings 2" panose="05020102010507070707" pitchFamily="18" charset="2"/>
              <a:buChar char=""/>
              <a:defRPr>
                <a:solidFill>
                  <a:srgbClr val="F4D891"/>
                </a:solidFill>
              </a:defRPr>
            </a:lvl2pPr>
            <a:lvl3pPr marL="1143000" indent="-228600" algn="l">
              <a:buClr>
                <a:schemeClr val="bg1"/>
              </a:buClr>
              <a:buFont typeface="Wingdings 2" panose="05020102010507070707" pitchFamily="18" charset="2"/>
              <a:buChar char=""/>
              <a:defRPr>
                <a:solidFill>
                  <a:schemeClr val="bg1"/>
                </a:solidFill>
              </a:defRPr>
            </a:lvl3pPr>
            <a:lvl4pPr marL="1600200" indent="-228600" algn="l">
              <a:buClr>
                <a:schemeClr val="bg1"/>
              </a:buClr>
              <a:buFont typeface="Wingdings 2" panose="05020102010507070707" pitchFamily="18" charset="2"/>
              <a:buChar char=""/>
              <a:defRPr>
                <a:solidFill>
                  <a:schemeClr val="bg1"/>
                </a:solidFill>
              </a:defRPr>
            </a:lvl4pPr>
            <a:lvl5pPr marL="2057400" indent="-228600" algn="l">
              <a:buClr>
                <a:schemeClr val="bg1"/>
              </a:buClr>
              <a:buFont typeface="Wingdings 2" panose="05020102010507070707" pitchFamily="18" charset="2"/>
              <a:buChar char="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Footer Placeholder 17">
            <a:extLst>
              <a:ext uri="{FF2B5EF4-FFF2-40B4-BE49-F238E27FC236}">
                <a16:creationId xmlns:a16="http://schemas.microsoft.com/office/drawing/2014/main" id="{A47641D7-2A9C-4DAC-A7DE-38E72D075A0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798118" y="6141454"/>
            <a:ext cx="4709670" cy="365125"/>
          </a:xfrm>
        </p:spPr>
        <p:txBody>
          <a:bodyPr lIns="0" tIns="0" rIns="0" bIns="0" anchor="ctr"/>
          <a:lstStyle>
            <a:lvl1pPr algn="r">
              <a:defRPr sz="1200">
                <a:solidFill>
                  <a:schemeClr val="bg1">
                    <a:lumMod val="65000"/>
                  </a:schemeClr>
                </a:solidFill>
                <a:latin typeface="+mj-lt"/>
              </a:defRPr>
            </a:lvl1pPr>
          </a:lstStyle>
          <a:p>
            <a:r>
              <a:rPr lang="en-US"/>
              <a:t>AZƏRBAYCAN RESPUBLİKASININ MƏRKƏZİ BANKI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03011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78" userDrawn="1">
          <p15:clr>
            <a:srgbClr val="FBAE40"/>
          </p15:clr>
        </p15:guide>
        <p15:guide id="2" orient="horz" pos="3838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8833ADD1-A892-4DB0-8583-921642E450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30202" y="3389853"/>
            <a:ext cx="1561798" cy="270297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3D2816B-AB09-490A-86CE-96459091619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4719393"/>
            <a:ext cx="11245314" cy="137343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503" y="6161187"/>
            <a:ext cx="10970993" cy="8961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A9286E2-9410-411E-A445-0270140E93A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511" y="6544614"/>
            <a:ext cx="12188977" cy="58522"/>
          </a:xfrm>
          <a:prstGeom prst="rect">
            <a:avLst/>
          </a:prstGeom>
        </p:spPr>
      </p:pic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238B950C-1219-435C-8494-91C33BCB322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4212" y="440239"/>
            <a:ext cx="8315325" cy="1154391"/>
          </a:xfrm>
          <a:effectLst/>
        </p:spPr>
        <p:txBody>
          <a:bodyPr wrap="square" lIns="0" tIns="0" rIns="0" bIns="0" anchor="ctr">
            <a:normAutofit/>
          </a:bodyPr>
          <a:lstStyle>
            <a:lvl1pPr marL="0" indent="0">
              <a:spcBef>
                <a:spcPts val="100"/>
              </a:spcBef>
              <a:spcAft>
                <a:spcPts val="100"/>
              </a:spcAft>
              <a:buNone/>
              <a:defRPr sz="4000" b="0" spc="-150">
                <a:latin typeface="+mj-lt"/>
              </a:defRPr>
            </a:lvl1pPr>
          </a:lstStyle>
          <a:p>
            <a:pPr lvl="0"/>
            <a:r>
              <a:rPr lang="en-US" dirty="0"/>
              <a:t>FINANCIAL SECTOR </a:t>
            </a:r>
          </a:p>
          <a:p>
            <a:pPr lvl="0"/>
            <a:r>
              <a:rPr lang="en-US" dirty="0"/>
              <a:t>CYBERSECURITY STRATEGY</a:t>
            </a:r>
            <a:endParaRPr lang="ru-RU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5531BC5-0523-46C3-B1DC-86C1BB9A86D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31913" y="2052638"/>
            <a:ext cx="10175875" cy="2292565"/>
          </a:xfrm>
          <a:effectLst/>
        </p:spPr>
        <p:txBody>
          <a:bodyPr lIns="0" tIns="0" rIns="0" bIns="0" anchor="t">
            <a:normAutofit/>
          </a:bodyPr>
          <a:lstStyle>
            <a:lvl1pPr marL="0" indent="0" algn="just">
              <a:buNone/>
              <a:defRPr sz="1633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diam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Duis </a:t>
            </a:r>
            <a:r>
              <a:rPr lang="en-US" dirty="0" err="1"/>
              <a:t>autem</a:t>
            </a:r>
            <a:r>
              <a:rPr lang="en-US" dirty="0"/>
              <a:t> vel </a:t>
            </a:r>
            <a:r>
              <a:rPr lang="en-US" dirty="0" err="1"/>
              <a:t>eum</a:t>
            </a:r>
            <a:r>
              <a:rPr lang="en-US" dirty="0"/>
              <a:t> </a:t>
            </a:r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molestie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, vel </a:t>
            </a:r>
            <a:r>
              <a:rPr lang="en-US" dirty="0" err="1"/>
              <a:t>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facilisis</a:t>
            </a:r>
            <a:r>
              <a:rPr lang="en-US" dirty="0"/>
              <a:t> at </a:t>
            </a:r>
            <a:r>
              <a:rPr lang="en-US" dirty="0" err="1"/>
              <a:t>vero</a:t>
            </a:r>
            <a:r>
              <a:rPr lang="en-US" dirty="0"/>
              <a:t> eros </a:t>
            </a:r>
            <a:r>
              <a:rPr lang="az-Latn-AZ" dirty="0"/>
              <a:t> </a:t>
            </a:r>
            <a:r>
              <a:rPr lang="en-US" dirty="0"/>
              <a:t>et </a:t>
            </a:r>
            <a:r>
              <a:rPr lang="en-US" dirty="0" err="1"/>
              <a:t>accumsan</a:t>
            </a:r>
            <a:r>
              <a:rPr lang="en-US" dirty="0"/>
              <a:t> et </a:t>
            </a:r>
            <a:r>
              <a:rPr lang="en-US" dirty="0" err="1"/>
              <a:t>iusto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 qui </a:t>
            </a:r>
            <a:r>
              <a:rPr lang="en-US" dirty="0" err="1"/>
              <a:t>blandit</a:t>
            </a:r>
            <a:r>
              <a:rPr lang="en-US" dirty="0"/>
              <a:t> </a:t>
            </a:r>
            <a:r>
              <a:rPr lang="en-US" dirty="0" err="1"/>
              <a:t>praesent</a:t>
            </a:r>
            <a:r>
              <a:rPr lang="en-US" dirty="0"/>
              <a:t> </a:t>
            </a:r>
            <a:r>
              <a:rPr lang="en-US" dirty="0" err="1"/>
              <a:t>luptatum</a:t>
            </a:r>
            <a:r>
              <a:rPr lang="en-US" dirty="0"/>
              <a:t> </a:t>
            </a:r>
            <a:r>
              <a:rPr lang="en-US" dirty="0" err="1"/>
              <a:t>zzril</a:t>
            </a:r>
            <a:r>
              <a:rPr lang="en-US" dirty="0"/>
              <a:t> </a:t>
            </a:r>
            <a:r>
              <a:rPr lang="en-US" dirty="0" err="1"/>
              <a:t>delenit</a:t>
            </a:r>
            <a:r>
              <a:rPr lang="en-US" dirty="0"/>
              <a:t> </a:t>
            </a:r>
            <a:r>
              <a:rPr lang="en-US" dirty="0" err="1"/>
              <a:t>augue</a:t>
            </a:r>
            <a:r>
              <a:rPr lang="en-US" dirty="0"/>
              <a:t> </a:t>
            </a:r>
            <a:r>
              <a:rPr lang="en-US" dirty="0" err="1"/>
              <a:t>duis</a:t>
            </a:r>
            <a:r>
              <a:rPr lang="en-US" dirty="0"/>
              <a:t> dolore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feugait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facilisi</a:t>
            </a:r>
            <a:r>
              <a:rPr lang="en-US" dirty="0"/>
              <a:t>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diam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diam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</a:t>
            </a:r>
          </a:p>
        </p:txBody>
      </p:sp>
      <p:sp>
        <p:nvSpPr>
          <p:cNvPr id="17" name="Date Placeholder 16">
            <a:extLst>
              <a:ext uri="{FF2B5EF4-FFF2-40B4-BE49-F238E27FC236}">
                <a16:creationId xmlns:a16="http://schemas.microsoft.com/office/drawing/2014/main" id="{1FAAFBA5-4F3A-4256-92D2-F8EBA2852F95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1172182" y="5578600"/>
            <a:ext cx="813856" cy="365125"/>
          </a:xfrm>
        </p:spPr>
        <p:txBody>
          <a:bodyPr lIns="0" tIns="0" rIns="0" bIns="0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E55EC7B-AD6A-4B0E-AE8C-AA5B53763483}" type="datetime1">
              <a:rPr lang="az-Latn-AZ" smtClean="0"/>
              <a:t>09.07.2026</a:t>
            </a:fld>
            <a:endParaRPr lang="en-US" dirty="0"/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1DD6577B-A7F1-4D1E-B392-D4FF0202A4F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064240" y="4927255"/>
            <a:ext cx="921798" cy="768217"/>
          </a:xfrm>
          <a:effectLst/>
        </p:spPr>
        <p:txBody>
          <a:bodyPr lIns="0" tIns="0" rIns="0" bIns="0" anchor="b"/>
          <a:lstStyle>
            <a:lvl1pPr algn="r">
              <a:defRPr sz="400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D66EAA-F643-43C3-965E-B7FBE53FDAE2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440239"/>
            <a:ext cx="667513" cy="115580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C252C0D-BDAD-4C52-B57A-A67BC4394D32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882577" y="1888487"/>
            <a:ext cx="1309423" cy="47549"/>
          </a:xfrm>
          <a:prstGeom prst="rect">
            <a:avLst/>
          </a:prstGeom>
        </p:spPr>
      </p:pic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780D2DB2-0714-46AC-9FFF-F142262A39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4212" y="4905720"/>
            <a:ext cx="9205266" cy="1000777"/>
          </a:xfrm>
          <a:effectLst/>
        </p:spPr>
        <p:txBody>
          <a:bodyPr lIns="0" tIns="0" rIns="0" bIns="0" anchor="ctr"/>
          <a:lstStyle>
            <a:lvl1pPr marL="342900" indent="-342900" algn="l">
              <a:buClr>
                <a:schemeClr val="bg1"/>
              </a:buClr>
              <a:buFont typeface="Wingdings 2" panose="05020102010507070707" pitchFamily="18" charset="2"/>
              <a:buChar char=""/>
              <a:defRPr>
                <a:solidFill>
                  <a:schemeClr val="bg1"/>
                </a:solidFill>
              </a:defRPr>
            </a:lvl1pPr>
            <a:lvl2pPr marL="742950" indent="-285750" algn="ctr">
              <a:buClr>
                <a:schemeClr val="bg1"/>
              </a:buClr>
              <a:buFont typeface="Wingdings 2" panose="05020102010507070707" pitchFamily="18" charset="2"/>
              <a:buChar char=""/>
              <a:defRPr>
                <a:solidFill>
                  <a:srgbClr val="F4D891"/>
                </a:solidFill>
              </a:defRPr>
            </a:lvl2pPr>
            <a:lvl3pPr marL="1143000" indent="-228600" algn="l">
              <a:buClr>
                <a:schemeClr val="bg1"/>
              </a:buClr>
              <a:buFont typeface="Wingdings 2" panose="05020102010507070707" pitchFamily="18" charset="2"/>
              <a:buChar char=""/>
              <a:defRPr>
                <a:solidFill>
                  <a:schemeClr val="bg1"/>
                </a:solidFill>
              </a:defRPr>
            </a:lvl3pPr>
            <a:lvl4pPr marL="1600200" indent="-228600" algn="l">
              <a:buClr>
                <a:schemeClr val="bg1"/>
              </a:buClr>
              <a:buFont typeface="Wingdings 2" panose="05020102010507070707" pitchFamily="18" charset="2"/>
              <a:buChar char=""/>
              <a:defRPr>
                <a:solidFill>
                  <a:schemeClr val="bg1"/>
                </a:solidFill>
              </a:defRPr>
            </a:lvl4pPr>
            <a:lvl5pPr marL="2057400" indent="-228600" algn="l">
              <a:buClr>
                <a:schemeClr val="bg1"/>
              </a:buClr>
              <a:buFont typeface="Wingdings 2" panose="05020102010507070707" pitchFamily="18" charset="2"/>
              <a:buChar char="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6" name="Footer Placeholder 17">
            <a:extLst>
              <a:ext uri="{FF2B5EF4-FFF2-40B4-BE49-F238E27FC236}">
                <a16:creationId xmlns:a16="http://schemas.microsoft.com/office/drawing/2014/main" id="{798AD303-6535-402E-A50D-E9A73E029DA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798118" y="6141454"/>
            <a:ext cx="4709670" cy="365125"/>
          </a:xfrm>
        </p:spPr>
        <p:txBody>
          <a:bodyPr lIns="0" tIns="0" rIns="0" bIns="0" anchor="ctr"/>
          <a:lstStyle>
            <a:lvl1pPr algn="r">
              <a:defRPr sz="1200">
                <a:solidFill>
                  <a:schemeClr val="bg1">
                    <a:lumMod val="65000"/>
                  </a:schemeClr>
                </a:solidFill>
                <a:latin typeface="+mj-lt"/>
              </a:defRPr>
            </a:lvl1pPr>
          </a:lstStyle>
          <a:p>
            <a:r>
              <a:rPr lang="en-US"/>
              <a:t>AZƏRBAYCAN RESPUBLİKASININ MƏRKƏZİ BANKI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72415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78" userDrawn="1">
          <p15:clr>
            <a:srgbClr val="FBAE40"/>
          </p15:clr>
        </p15:guide>
        <p15:guide id="2" orient="horz" pos="3838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8833ADD1-A892-4DB0-8583-921642E450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30202" y="3389853"/>
            <a:ext cx="1561798" cy="270297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3D2816B-AB09-490A-86CE-96459091619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4719393"/>
            <a:ext cx="11245314" cy="137343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503" y="6161187"/>
            <a:ext cx="10970993" cy="8961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A9286E2-9410-411E-A445-0270140E93A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511" y="6544614"/>
            <a:ext cx="12188977" cy="58522"/>
          </a:xfrm>
          <a:prstGeom prst="rect">
            <a:avLst/>
          </a:prstGeom>
        </p:spPr>
      </p:pic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238B950C-1219-435C-8494-91C33BCB322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4212" y="440239"/>
            <a:ext cx="8315325" cy="1154391"/>
          </a:xfrm>
          <a:effectLst/>
        </p:spPr>
        <p:txBody>
          <a:bodyPr wrap="square" lIns="0" tIns="0" rIns="0" bIns="0" anchor="ctr">
            <a:normAutofit/>
          </a:bodyPr>
          <a:lstStyle>
            <a:lvl1pPr marL="0" indent="0">
              <a:spcBef>
                <a:spcPts val="100"/>
              </a:spcBef>
              <a:spcAft>
                <a:spcPts val="100"/>
              </a:spcAft>
              <a:buNone/>
              <a:defRPr sz="4000" b="0" spc="-150">
                <a:latin typeface="+mj-lt"/>
              </a:defRPr>
            </a:lvl1pPr>
          </a:lstStyle>
          <a:p>
            <a:pPr lvl="0"/>
            <a:r>
              <a:rPr lang="en-US" dirty="0"/>
              <a:t>FINANCIAL SECTOR </a:t>
            </a:r>
          </a:p>
          <a:p>
            <a:pPr lvl="0"/>
            <a:r>
              <a:rPr lang="en-US" dirty="0"/>
              <a:t>CYBERSECURITY STRATEGY</a:t>
            </a:r>
            <a:endParaRPr lang="ru-RU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5531BC5-0523-46C3-B1DC-86C1BB9A86D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31913" y="2052638"/>
            <a:ext cx="10175875" cy="2292565"/>
          </a:xfrm>
          <a:effectLst/>
        </p:spPr>
        <p:txBody>
          <a:bodyPr lIns="0" tIns="0" rIns="0" bIns="0" anchor="t">
            <a:normAutofit/>
          </a:bodyPr>
          <a:lstStyle>
            <a:lvl1pPr marL="0" indent="0" algn="just">
              <a:buNone/>
              <a:defRPr sz="1633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diam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Duis </a:t>
            </a:r>
            <a:r>
              <a:rPr lang="en-US" dirty="0" err="1"/>
              <a:t>autem</a:t>
            </a:r>
            <a:r>
              <a:rPr lang="en-US" dirty="0"/>
              <a:t> vel </a:t>
            </a:r>
            <a:r>
              <a:rPr lang="en-US" dirty="0" err="1"/>
              <a:t>eum</a:t>
            </a:r>
            <a:r>
              <a:rPr lang="en-US" dirty="0"/>
              <a:t> </a:t>
            </a:r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molestie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, vel </a:t>
            </a:r>
            <a:r>
              <a:rPr lang="en-US" dirty="0" err="1"/>
              <a:t>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facilisis</a:t>
            </a:r>
            <a:r>
              <a:rPr lang="en-US" dirty="0"/>
              <a:t> at </a:t>
            </a:r>
            <a:r>
              <a:rPr lang="en-US" dirty="0" err="1"/>
              <a:t>vero</a:t>
            </a:r>
            <a:r>
              <a:rPr lang="en-US" dirty="0"/>
              <a:t> eros </a:t>
            </a:r>
            <a:r>
              <a:rPr lang="az-Latn-AZ" dirty="0"/>
              <a:t> </a:t>
            </a:r>
            <a:r>
              <a:rPr lang="en-US" dirty="0"/>
              <a:t>et </a:t>
            </a:r>
            <a:r>
              <a:rPr lang="en-US" dirty="0" err="1"/>
              <a:t>accumsan</a:t>
            </a:r>
            <a:r>
              <a:rPr lang="en-US" dirty="0"/>
              <a:t> et </a:t>
            </a:r>
            <a:r>
              <a:rPr lang="en-US" dirty="0" err="1"/>
              <a:t>iusto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 qui </a:t>
            </a:r>
            <a:r>
              <a:rPr lang="en-US" dirty="0" err="1"/>
              <a:t>blandit</a:t>
            </a:r>
            <a:r>
              <a:rPr lang="en-US" dirty="0"/>
              <a:t> </a:t>
            </a:r>
            <a:r>
              <a:rPr lang="en-US" dirty="0" err="1"/>
              <a:t>praesent</a:t>
            </a:r>
            <a:r>
              <a:rPr lang="en-US" dirty="0"/>
              <a:t> </a:t>
            </a:r>
            <a:r>
              <a:rPr lang="en-US" dirty="0" err="1"/>
              <a:t>luptatum</a:t>
            </a:r>
            <a:r>
              <a:rPr lang="en-US" dirty="0"/>
              <a:t> </a:t>
            </a:r>
            <a:r>
              <a:rPr lang="en-US" dirty="0" err="1"/>
              <a:t>zzril</a:t>
            </a:r>
            <a:r>
              <a:rPr lang="en-US" dirty="0"/>
              <a:t> </a:t>
            </a:r>
            <a:r>
              <a:rPr lang="en-US" dirty="0" err="1"/>
              <a:t>delenit</a:t>
            </a:r>
            <a:r>
              <a:rPr lang="en-US" dirty="0"/>
              <a:t> </a:t>
            </a:r>
            <a:r>
              <a:rPr lang="en-US" dirty="0" err="1"/>
              <a:t>augue</a:t>
            </a:r>
            <a:r>
              <a:rPr lang="en-US" dirty="0"/>
              <a:t> </a:t>
            </a:r>
            <a:r>
              <a:rPr lang="en-US" dirty="0" err="1"/>
              <a:t>duis</a:t>
            </a:r>
            <a:r>
              <a:rPr lang="en-US" dirty="0"/>
              <a:t> dolore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feugait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facilisi</a:t>
            </a:r>
            <a:r>
              <a:rPr lang="en-US" dirty="0"/>
              <a:t>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diam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diam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</a:t>
            </a:r>
          </a:p>
        </p:txBody>
      </p:sp>
      <p:sp>
        <p:nvSpPr>
          <p:cNvPr id="17" name="Date Placeholder 16">
            <a:extLst>
              <a:ext uri="{FF2B5EF4-FFF2-40B4-BE49-F238E27FC236}">
                <a16:creationId xmlns:a16="http://schemas.microsoft.com/office/drawing/2014/main" id="{1FAAFBA5-4F3A-4256-92D2-F8EBA2852F95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1172182" y="5578600"/>
            <a:ext cx="813856" cy="365125"/>
          </a:xfrm>
        </p:spPr>
        <p:txBody>
          <a:bodyPr lIns="0" tIns="0" rIns="0" bIns="0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E55EC7B-AD6A-4B0E-AE8C-AA5B53763483}" type="datetime1">
              <a:rPr lang="az-Latn-AZ" smtClean="0"/>
              <a:t>09.07.2026</a:t>
            </a:fld>
            <a:endParaRPr lang="en-US" dirty="0"/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1DD6577B-A7F1-4D1E-B392-D4FF0202A4F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064240" y="4927255"/>
            <a:ext cx="921798" cy="768217"/>
          </a:xfrm>
          <a:effectLst/>
        </p:spPr>
        <p:txBody>
          <a:bodyPr lIns="0" tIns="0" rIns="0" bIns="0" anchor="b"/>
          <a:lstStyle>
            <a:lvl1pPr algn="r">
              <a:defRPr sz="400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D66EAA-F643-43C3-965E-B7FBE53FDAE2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440239"/>
            <a:ext cx="667513" cy="115580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C252C0D-BDAD-4C52-B57A-A67BC4394D32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882577" y="1888487"/>
            <a:ext cx="1309423" cy="47549"/>
          </a:xfrm>
          <a:prstGeom prst="rect">
            <a:avLst/>
          </a:prstGeom>
        </p:spPr>
      </p:pic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780D2DB2-0714-46AC-9FFF-F142262A39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4212" y="4905720"/>
            <a:ext cx="9205266" cy="1000777"/>
          </a:xfrm>
          <a:effectLst/>
        </p:spPr>
        <p:txBody>
          <a:bodyPr lIns="0" tIns="0" rIns="0" bIns="0" anchor="ctr"/>
          <a:lstStyle>
            <a:lvl1pPr marL="342900" indent="-342900" algn="l">
              <a:buClr>
                <a:schemeClr val="bg1"/>
              </a:buClr>
              <a:buFont typeface="Wingdings 2" panose="05020102010507070707" pitchFamily="18" charset="2"/>
              <a:buChar char=""/>
              <a:defRPr>
                <a:solidFill>
                  <a:schemeClr val="bg1"/>
                </a:solidFill>
              </a:defRPr>
            </a:lvl1pPr>
            <a:lvl2pPr marL="742950" indent="-285750" algn="ctr">
              <a:buClr>
                <a:schemeClr val="bg1"/>
              </a:buClr>
              <a:buFont typeface="Wingdings 2" panose="05020102010507070707" pitchFamily="18" charset="2"/>
              <a:buChar char=""/>
              <a:defRPr>
                <a:solidFill>
                  <a:srgbClr val="F4D891"/>
                </a:solidFill>
              </a:defRPr>
            </a:lvl2pPr>
            <a:lvl3pPr marL="1143000" indent="-228600" algn="l">
              <a:buClr>
                <a:schemeClr val="bg1"/>
              </a:buClr>
              <a:buFont typeface="Wingdings 2" panose="05020102010507070707" pitchFamily="18" charset="2"/>
              <a:buChar char=""/>
              <a:defRPr>
                <a:solidFill>
                  <a:schemeClr val="bg1"/>
                </a:solidFill>
              </a:defRPr>
            </a:lvl3pPr>
            <a:lvl4pPr marL="1600200" indent="-228600" algn="l">
              <a:buClr>
                <a:schemeClr val="bg1"/>
              </a:buClr>
              <a:buFont typeface="Wingdings 2" panose="05020102010507070707" pitchFamily="18" charset="2"/>
              <a:buChar char=""/>
              <a:defRPr>
                <a:solidFill>
                  <a:schemeClr val="bg1"/>
                </a:solidFill>
              </a:defRPr>
            </a:lvl4pPr>
            <a:lvl5pPr marL="2057400" indent="-228600" algn="l">
              <a:buClr>
                <a:schemeClr val="bg1"/>
              </a:buClr>
              <a:buFont typeface="Wingdings 2" panose="05020102010507070707" pitchFamily="18" charset="2"/>
              <a:buChar char="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CDAC6EE-5901-4178-9DA2-3199B13459C7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0" y="6138244"/>
            <a:ext cx="7927864" cy="360274"/>
          </a:xfrm>
          <a:prstGeom prst="rect">
            <a:avLst/>
          </a:prstGeom>
        </p:spPr>
      </p:pic>
      <p:sp>
        <p:nvSpPr>
          <p:cNvPr id="21" name="Text Placeholder 24">
            <a:extLst>
              <a:ext uri="{FF2B5EF4-FFF2-40B4-BE49-F238E27FC236}">
                <a16:creationId xmlns:a16="http://schemas.microsoft.com/office/drawing/2014/main" id="{4D7CE7CA-9171-4580-8FC2-BF872061879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84212" y="6121998"/>
            <a:ext cx="6867294" cy="376520"/>
          </a:xfrm>
          <a:effectLst/>
        </p:spPr>
        <p:txBody>
          <a:bodyPr lIns="0" tIns="0" rIns="0" bIns="0" anchor="ctr"/>
          <a:lstStyle>
            <a:lvl1pPr marL="342900" indent="-342900" algn="l">
              <a:buClr>
                <a:schemeClr val="bg1"/>
              </a:buClr>
              <a:buFont typeface="Wingdings 2" panose="05020102010507070707" pitchFamily="18" charset="2"/>
              <a:buChar char=""/>
              <a:defRPr>
                <a:solidFill>
                  <a:schemeClr val="bg1"/>
                </a:solidFill>
              </a:defRPr>
            </a:lvl1pPr>
            <a:lvl2pPr marL="742950" indent="-285750" algn="ctr">
              <a:buClr>
                <a:schemeClr val="bg1"/>
              </a:buClr>
              <a:buFont typeface="Wingdings 2" panose="05020102010507070707" pitchFamily="18" charset="2"/>
              <a:buChar char=""/>
              <a:defRPr>
                <a:solidFill>
                  <a:srgbClr val="F4D891"/>
                </a:solidFill>
              </a:defRPr>
            </a:lvl2pPr>
            <a:lvl3pPr marL="1143000" indent="-228600" algn="l">
              <a:buClr>
                <a:schemeClr val="bg1"/>
              </a:buClr>
              <a:buFont typeface="Wingdings 2" panose="05020102010507070707" pitchFamily="18" charset="2"/>
              <a:buChar char=""/>
              <a:defRPr>
                <a:solidFill>
                  <a:schemeClr val="bg1"/>
                </a:solidFill>
              </a:defRPr>
            </a:lvl3pPr>
            <a:lvl4pPr marL="1600200" indent="-228600" algn="l">
              <a:buClr>
                <a:schemeClr val="bg1"/>
              </a:buClr>
              <a:buFont typeface="Wingdings 2" panose="05020102010507070707" pitchFamily="18" charset="2"/>
              <a:buChar char=""/>
              <a:defRPr>
                <a:solidFill>
                  <a:schemeClr val="bg1"/>
                </a:solidFill>
              </a:defRPr>
            </a:lvl4pPr>
            <a:lvl5pPr marL="2057400" indent="-228600" algn="l">
              <a:buClr>
                <a:schemeClr val="bg1"/>
              </a:buClr>
              <a:buFont typeface="Wingdings 2" panose="05020102010507070707" pitchFamily="18" charset="2"/>
              <a:buChar char="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2" name="Footer Placeholder 17">
            <a:extLst>
              <a:ext uri="{FF2B5EF4-FFF2-40B4-BE49-F238E27FC236}">
                <a16:creationId xmlns:a16="http://schemas.microsoft.com/office/drawing/2014/main" id="{C8D2D5AD-00EA-4465-B65B-3F8BA6995E73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798118" y="6141454"/>
            <a:ext cx="4709670" cy="365125"/>
          </a:xfrm>
        </p:spPr>
        <p:txBody>
          <a:bodyPr lIns="0" tIns="0" rIns="0" bIns="0" anchor="ctr"/>
          <a:lstStyle>
            <a:lvl1pPr algn="r">
              <a:defRPr sz="1200">
                <a:solidFill>
                  <a:schemeClr val="bg1">
                    <a:lumMod val="65000"/>
                  </a:schemeClr>
                </a:solidFill>
                <a:latin typeface="+mj-lt"/>
              </a:defRPr>
            </a:lvl1pPr>
          </a:lstStyle>
          <a:p>
            <a:r>
              <a:rPr lang="en-US"/>
              <a:t>AZƏRBAYCAN RESPUBLİKASININ MƏRKƏZİ BANKI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80802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78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8833ADD1-A892-4DB0-8583-921642E450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30202" y="3389853"/>
            <a:ext cx="1561798" cy="270297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503" y="6161187"/>
            <a:ext cx="10970993" cy="8961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A9286E2-9410-411E-A445-0270140E93A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" y="6544614"/>
            <a:ext cx="12188977" cy="58522"/>
          </a:xfrm>
          <a:prstGeom prst="rect">
            <a:avLst/>
          </a:prstGeom>
        </p:spPr>
      </p:pic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238B950C-1219-435C-8494-91C33BCB322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4212" y="440239"/>
            <a:ext cx="8315325" cy="1154391"/>
          </a:xfrm>
          <a:effectLst/>
        </p:spPr>
        <p:txBody>
          <a:bodyPr wrap="square" lIns="0" tIns="0" rIns="0" bIns="0" anchor="ctr">
            <a:normAutofit/>
          </a:bodyPr>
          <a:lstStyle>
            <a:lvl1pPr marL="0" indent="0">
              <a:spcBef>
                <a:spcPts val="100"/>
              </a:spcBef>
              <a:spcAft>
                <a:spcPts val="100"/>
              </a:spcAft>
              <a:buNone/>
              <a:defRPr sz="4000" b="0" spc="-150">
                <a:latin typeface="+mj-lt"/>
              </a:defRPr>
            </a:lvl1pPr>
          </a:lstStyle>
          <a:p>
            <a:pPr lvl="0"/>
            <a:r>
              <a:rPr lang="en-US" dirty="0"/>
              <a:t>FINANCIAL SECTOR </a:t>
            </a:r>
          </a:p>
          <a:p>
            <a:pPr lvl="0"/>
            <a:r>
              <a:rPr lang="en-US" dirty="0"/>
              <a:t>CYBERSECURITY STRATEGY</a:t>
            </a:r>
            <a:endParaRPr lang="ru-RU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5531BC5-0523-46C3-B1DC-86C1BB9A86D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31913" y="2052638"/>
            <a:ext cx="10175875" cy="2292565"/>
          </a:xfrm>
          <a:effectLst/>
        </p:spPr>
        <p:txBody>
          <a:bodyPr lIns="0" tIns="0" rIns="0" bIns="0" anchor="t">
            <a:normAutofit/>
          </a:bodyPr>
          <a:lstStyle>
            <a:lvl1pPr marL="0" indent="0" algn="just">
              <a:buNone/>
              <a:defRPr sz="1633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diam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Duis </a:t>
            </a:r>
            <a:r>
              <a:rPr lang="en-US" dirty="0" err="1"/>
              <a:t>autem</a:t>
            </a:r>
            <a:r>
              <a:rPr lang="en-US" dirty="0"/>
              <a:t> vel </a:t>
            </a:r>
            <a:r>
              <a:rPr lang="en-US" dirty="0" err="1"/>
              <a:t>eum</a:t>
            </a:r>
            <a:r>
              <a:rPr lang="en-US" dirty="0"/>
              <a:t> </a:t>
            </a:r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molestie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, vel </a:t>
            </a:r>
            <a:r>
              <a:rPr lang="en-US" dirty="0" err="1"/>
              <a:t>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facilisis</a:t>
            </a:r>
            <a:r>
              <a:rPr lang="en-US" dirty="0"/>
              <a:t> at </a:t>
            </a:r>
            <a:r>
              <a:rPr lang="en-US" dirty="0" err="1"/>
              <a:t>vero</a:t>
            </a:r>
            <a:r>
              <a:rPr lang="en-US" dirty="0"/>
              <a:t> eros </a:t>
            </a:r>
            <a:r>
              <a:rPr lang="az-Latn-AZ" dirty="0"/>
              <a:t> </a:t>
            </a:r>
            <a:r>
              <a:rPr lang="en-US" dirty="0"/>
              <a:t>et </a:t>
            </a:r>
            <a:r>
              <a:rPr lang="en-US" dirty="0" err="1"/>
              <a:t>accumsan</a:t>
            </a:r>
            <a:r>
              <a:rPr lang="en-US" dirty="0"/>
              <a:t> et </a:t>
            </a:r>
            <a:r>
              <a:rPr lang="en-US" dirty="0" err="1"/>
              <a:t>iusto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 qui </a:t>
            </a:r>
            <a:r>
              <a:rPr lang="en-US" dirty="0" err="1"/>
              <a:t>blandit</a:t>
            </a:r>
            <a:r>
              <a:rPr lang="en-US" dirty="0"/>
              <a:t> </a:t>
            </a:r>
            <a:r>
              <a:rPr lang="en-US" dirty="0" err="1"/>
              <a:t>praesent</a:t>
            </a:r>
            <a:r>
              <a:rPr lang="en-US" dirty="0"/>
              <a:t> </a:t>
            </a:r>
            <a:r>
              <a:rPr lang="en-US" dirty="0" err="1"/>
              <a:t>luptatum</a:t>
            </a:r>
            <a:r>
              <a:rPr lang="en-US" dirty="0"/>
              <a:t> </a:t>
            </a:r>
            <a:r>
              <a:rPr lang="en-US" dirty="0" err="1"/>
              <a:t>zzril</a:t>
            </a:r>
            <a:r>
              <a:rPr lang="en-US" dirty="0"/>
              <a:t> </a:t>
            </a:r>
            <a:r>
              <a:rPr lang="en-US" dirty="0" err="1"/>
              <a:t>delenit</a:t>
            </a:r>
            <a:r>
              <a:rPr lang="en-US" dirty="0"/>
              <a:t> </a:t>
            </a:r>
            <a:r>
              <a:rPr lang="en-US" dirty="0" err="1"/>
              <a:t>augue</a:t>
            </a:r>
            <a:r>
              <a:rPr lang="en-US" dirty="0"/>
              <a:t> </a:t>
            </a:r>
            <a:r>
              <a:rPr lang="en-US" dirty="0" err="1"/>
              <a:t>duis</a:t>
            </a:r>
            <a:r>
              <a:rPr lang="en-US" dirty="0"/>
              <a:t> dolore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feugait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facilisi</a:t>
            </a:r>
            <a:r>
              <a:rPr lang="en-US" dirty="0"/>
              <a:t>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diam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diam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</a:t>
            </a:r>
          </a:p>
        </p:txBody>
      </p:sp>
      <p:sp>
        <p:nvSpPr>
          <p:cNvPr id="17" name="Date Placeholder 16">
            <a:extLst>
              <a:ext uri="{FF2B5EF4-FFF2-40B4-BE49-F238E27FC236}">
                <a16:creationId xmlns:a16="http://schemas.microsoft.com/office/drawing/2014/main" id="{1FAAFBA5-4F3A-4256-92D2-F8EBA2852F95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1172182" y="5578600"/>
            <a:ext cx="813856" cy="365125"/>
          </a:xfrm>
        </p:spPr>
        <p:txBody>
          <a:bodyPr lIns="0" tIns="0" rIns="0" bIns="0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E55EC7B-AD6A-4B0E-AE8C-AA5B53763483}" type="datetime1">
              <a:rPr lang="az-Latn-AZ" smtClean="0"/>
              <a:t>09.07.2026</a:t>
            </a:fld>
            <a:endParaRPr lang="en-US" dirty="0"/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1DD6577B-A7F1-4D1E-B392-D4FF0202A4F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064240" y="4927255"/>
            <a:ext cx="921798" cy="768217"/>
          </a:xfrm>
          <a:effectLst/>
        </p:spPr>
        <p:txBody>
          <a:bodyPr lIns="0" tIns="0" rIns="0" bIns="0" anchor="b"/>
          <a:lstStyle>
            <a:lvl1pPr algn="r">
              <a:defRPr sz="400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D66EAA-F643-43C3-965E-B7FBE53FDAE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440239"/>
            <a:ext cx="667513" cy="115580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C252C0D-BDAD-4C52-B57A-A67BC4394D32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882577" y="1888487"/>
            <a:ext cx="1309423" cy="4754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CDAC6EE-5901-4178-9DA2-3199B13459C7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6138244"/>
            <a:ext cx="7927864" cy="360274"/>
          </a:xfrm>
          <a:prstGeom prst="rect">
            <a:avLst/>
          </a:prstGeom>
        </p:spPr>
      </p:pic>
      <p:sp>
        <p:nvSpPr>
          <p:cNvPr id="21" name="Text Placeholder 24">
            <a:extLst>
              <a:ext uri="{FF2B5EF4-FFF2-40B4-BE49-F238E27FC236}">
                <a16:creationId xmlns:a16="http://schemas.microsoft.com/office/drawing/2014/main" id="{4D7CE7CA-9171-4580-8FC2-BF872061879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84212" y="6121998"/>
            <a:ext cx="6867294" cy="376520"/>
          </a:xfrm>
          <a:effectLst/>
        </p:spPr>
        <p:txBody>
          <a:bodyPr lIns="0" tIns="0" rIns="0" bIns="0" anchor="ctr"/>
          <a:lstStyle>
            <a:lvl1pPr marL="342900" indent="-342900" algn="l">
              <a:buClr>
                <a:schemeClr val="bg1"/>
              </a:buClr>
              <a:buFont typeface="Wingdings 2" panose="05020102010507070707" pitchFamily="18" charset="2"/>
              <a:buChar char=""/>
              <a:defRPr>
                <a:solidFill>
                  <a:schemeClr val="bg1"/>
                </a:solidFill>
              </a:defRPr>
            </a:lvl1pPr>
            <a:lvl2pPr marL="742950" indent="-285750" algn="ctr">
              <a:buClr>
                <a:schemeClr val="bg1"/>
              </a:buClr>
              <a:buFont typeface="Wingdings 2" panose="05020102010507070707" pitchFamily="18" charset="2"/>
              <a:buChar char=""/>
              <a:defRPr>
                <a:solidFill>
                  <a:srgbClr val="F4D891"/>
                </a:solidFill>
              </a:defRPr>
            </a:lvl2pPr>
            <a:lvl3pPr marL="1143000" indent="-228600" algn="l">
              <a:buClr>
                <a:schemeClr val="bg1"/>
              </a:buClr>
              <a:buFont typeface="Wingdings 2" panose="05020102010507070707" pitchFamily="18" charset="2"/>
              <a:buChar char=""/>
              <a:defRPr>
                <a:solidFill>
                  <a:schemeClr val="bg1"/>
                </a:solidFill>
              </a:defRPr>
            </a:lvl3pPr>
            <a:lvl4pPr marL="1600200" indent="-228600" algn="l">
              <a:buClr>
                <a:schemeClr val="bg1"/>
              </a:buClr>
              <a:buFont typeface="Wingdings 2" panose="05020102010507070707" pitchFamily="18" charset="2"/>
              <a:buChar char=""/>
              <a:defRPr>
                <a:solidFill>
                  <a:schemeClr val="bg1"/>
                </a:solidFill>
              </a:defRPr>
            </a:lvl4pPr>
            <a:lvl5pPr marL="2057400" indent="-228600" algn="l">
              <a:buClr>
                <a:schemeClr val="bg1"/>
              </a:buClr>
              <a:buFont typeface="Wingdings 2" panose="05020102010507070707" pitchFamily="18" charset="2"/>
              <a:buChar char="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E926D8F-DFB0-4AEE-9E3C-682C543BB5CD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0" y="5102765"/>
            <a:ext cx="11045974" cy="989383"/>
          </a:xfrm>
          <a:prstGeom prst="rect">
            <a:avLst/>
          </a:prstGeom>
        </p:spPr>
      </p:pic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780D2DB2-0714-46AC-9FFF-F142262A39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4212" y="5476672"/>
            <a:ext cx="9205266" cy="568379"/>
          </a:xfrm>
          <a:effectLst/>
        </p:spPr>
        <p:txBody>
          <a:bodyPr lIns="0" tIns="0" rIns="0" bIns="0" anchor="ctr"/>
          <a:lstStyle>
            <a:lvl1pPr marL="342900" indent="-342900" algn="l">
              <a:buClr>
                <a:schemeClr val="bg1"/>
              </a:buClr>
              <a:buFont typeface="Wingdings 2" panose="05020102010507070707" pitchFamily="18" charset="2"/>
              <a:buChar char=""/>
              <a:defRPr>
                <a:solidFill>
                  <a:schemeClr val="bg1"/>
                </a:solidFill>
              </a:defRPr>
            </a:lvl1pPr>
            <a:lvl2pPr marL="742950" indent="-285750" algn="ctr">
              <a:buClr>
                <a:schemeClr val="bg1"/>
              </a:buClr>
              <a:buFont typeface="Wingdings 2" panose="05020102010507070707" pitchFamily="18" charset="2"/>
              <a:buChar char=""/>
              <a:defRPr>
                <a:solidFill>
                  <a:srgbClr val="F4D891"/>
                </a:solidFill>
              </a:defRPr>
            </a:lvl2pPr>
            <a:lvl3pPr marL="1143000" indent="-228600" algn="l">
              <a:buClr>
                <a:schemeClr val="bg1"/>
              </a:buClr>
              <a:buFont typeface="Wingdings 2" panose="05020102010507070707" pitchFamily="18" charset="2"/>
              <a:buChar char=""/>
              <a:defRPr>
                <a:solidFill>
                  <a:schemeClr val="bg1"/>
                </a:solidFill>
              </a:defRPr>
            </a:lvl3pPr>
            <a:lvl4pPr marL="1600200" indent="-228600" algn="l">
              <a:buClr>
                <a:schemeClr val="bg1"/>
              </a:buClr>
              <a:buFont typeface="Wingdings 2" panose="05020102010507070707" pitchFamily="18" charset="2"/>
              <a:buChar char=""/>
              <a:defRPr>
                <a:solidFill>
                  <a:schemeClr val="bg1"/>
                </a:solidFill>
              </a:defRPr>
            </a:lvl4pPr>
            <a:lvl5pPr marL="2057400" indent="-228600" algn="l">
              <a:buClr>
                <a:schemeClr val="bg1"/>
              </a:buClr>
              <a:buFont typeface="Wingdings 2" panose="05020102010507070707" pitchFamily="18" charset="2"/>
              <a:buChar char="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E93ED9B3-891C-4B11-A581-E0A1B5928886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331913" y="5167903"/>
            <a:ext cx="9714605" cy="27432"/>
          </a:xfrm>
          <a:prstGeom prst="rect">
            <a:avLst/>
          </a:prstGeom>
        </p:spPr>
      </p:pic>
      <p:sp>
        <p:nvSpPr>
          <p:cNvPr id="26" name="Footer Placeholder 17">
            <a:extLst>
              <a:ext uri="{FF2B5EF4-FFF2-40B4-BE49-F238E27FC236}">
                <a16:creationId xmlns:a16="http://schemas.microsoft.com/office/drawing/2014/main" id="{499F0E43-7236-469A-AC24-F944B4530C1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798118" y="6141454"/>
            <a:ext cx="4709670" cy="365125"/>
          </a:xfrm>
        </p:spPr>
        <p:txBody>
          <a:bodyPr lIns="0" tIns="0" rIns="0" bIns="0" anchor="ctr"/>
          <a:lstStyle>
            <a:lvl1pPr algn="r">
              <a:defRPr sz="1200">
                <a:solidFill>
                  <a:schemeClr val="bg1">
                    <a:lumMod val="65000"/>
                  </a:schemeClr>
                </a:solidFill>
                <a:latin typeface="+mj-lt"/>
              </a:defRPr>
            </a:lvl1pPr>
          </a:lstStyle>
          <a:p>
            <a:r>
              <a:rPr lang="en-US"/>
              <a:t>AZƏRBAYCAN RESPUBLİKASININ MƏRKƏZİ BANKI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08003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78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8833ADD1-A892-4DB0-8583-921642E450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30202" y="3389853"/>
            <a:ext cx="1561798" cy="270297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503" y="6161187"/>
            <a:ext cx="10970993" cy="8961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A9286E2-9410-411E-A445-0270140E93A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" y="6544614"/>
            <a:ext cx="12188977" cy="58522"/>
          </a:xfrm>
          <a:prstGeom prst="rect">
            <a:avLst/>
          </a:prstGeom>
        </p:spPr>
      </p:pic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238B950C-1219-435C-8494-91C33BCB322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4212" y="440239"/>
            <a:ext cx="8315325" cy="1154391"/>
          </a:xfrm>
          <a:effectLst/>
        </p:spPr>
        <p:txBody>
          <a:bodyPr wrap="square" lIns="0" tIns="0" rIns="0" bIns="0" anchor="ctr">
            <a:normAutofit/>
          </a:bodyPr>
          <a:lstStyle>
            <a:lvl1pPr marL="0" indent="0">
              <a:spcBef>
                <a:spcPts val="100"/>
              </a:spcBef>
              <a:spcAft>
                <a:spcPts val="100"/>
              </a:spcAft>
              <a:buNone/>
              <a:defRPr sz="4000" b="0" spc="-150">
                <a:latin typeface="+mj-lt"/>
              </a:defRPr>
            </a:lvl1pPr>
          </a:lstStyle>
          <a:p>
            <a:pPr lvl="0"/>
            <a:r>
              <a:rPr lang="en-US" dirty="0"/>
              <a:t>FINANCIAL SECTOR </a:t>
            </a:r>
          </a:p>
          <a:p>
            <a:pPr lvl="0"/>
            <a:r>
              <a:rPr lang="en-US" dirty="0"/>
              <a:t>CYBERSECURITY STRATEGY</a:t>
            </a:r>
            <a:endParaRPr lang="ru-RU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5531BC5-0523-46C3-B1DC-86C1BB9A86D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31913" y="2052638"/>
            <a:ext cx="10175875" cy="2292565"/>
          </a:xfrm>
          <a:effectLst/>
        </p:spPr>
        <p:txBody>
          <a:bodyPr lIns="0" tIns="0" rIns="0" bIns="0" anchor="t">
            <a:normAutofit/>
          </a:bodyPr>
          <a:lstStyle>
            <a:lvl1pPr marL="0" indent="0" algn="just">
              <a:buNone/>
              <a:defRPr sz="1633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diam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Duis </a:t>
            </a:r>
            <a:r>
              <a:rPr lang="en-US" dirty="0" err="1"/>
              <a:t>autem</a:t>
            </a:r>
            <a:r>
              <a:rPr lang="en-US" dirty="0"/>
              <a:t> vel </a:t>
            </a:r>
            <a:r>
              <a:rPr lang="en-US" dirty="0" err="1"/>
              <a:t>eum</a:t>
            </a:r>
            <a:r>
              <a:rPr lang="en-US" dirty="0"/>
              <a:t> </a:t>
            </a:r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molestie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, vel </a:t>
            </a:r>
            <a:r>
              <a:rPr lang="en-US" dirty="0" err="1"/>
              <a:t>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facilisis</a:t>
            </a:r>
            <a:r>
              <a:rPr lang="en-US" dirty="0"/>
              <a:t> at </a:t>
            </a:r>
            <a:r>
              <a:rPr lang="en-US" dirty="0" err="1"/>
              <a:t>vero</a:t>
            </a:r>
            <a:r>
              <a:rPr lang="en-US" dirty="0"/>
              <a:t> eros </a:t>
            </a:r>
            <a:r>
              <a:rPr lang="az-Latn-AZ" dirty="0"/>
              <a:t> </a:t>
            </a:r>
            <a:r>
              <a:rPr lang="en-US" dirty="0"/>
              <a:t>et </a:t>
            </a:r>
            <a:r>
              <a:rPr lang="en-US" dirty="0" err="1"/>
              <a:t>accumsan</a:t>
            </a:r>
            <a:r>
              <a:rPr lang="en-US" dirty="0"/>
              <a:t> et </a:t>
            </a:r>
            <a:r>
              <a:rPr lang="en-US" dirty="0" err="1"/>
              <a:t>iusto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 qui </a:t>
            </a:r>
            <a:r>
              <a:rPr lang="en-US" dirty="0" err="1"/>
              <a:t>blandit</a:t>
            </a:r>
            <a:r>
              <a:rPr lang="en-US" dirty="0"/>
              <a:t> </a:t>
            </a:r>
            <a:r>
              <a:rPr lang="en-US" dirty="0" err="1"/>
              <a:t>praesent</a:t>
            </a:r>
            <a:r>
              <a:rPr lang="en-US" dirty="0"/>
              <a:t> </a:t>
            </a:r>
            <a:r>
              <a:rPr lang="en-US" dirty="0" err="1"/>
              <a:t>luptatum</a:t>
            </a:r>
            <a:r>
              <a:rPr lang="en-US" dirty="0"/>
              <a:t> </a:t>
            </a:r>
            <a:r>
              <a:rPr lang="en-US" dirty="0" err="1"/>
              <a:t>zzril</a:t>
            </a:r>
            <a:r>
              <a:rPr lang="en-US" dirty="0"/>
              <a:t> </a:t>
            </a:r>
            <a:r>
              <a:rPr lang="en-US" dirty="0" err="1"/>
              <a:t>delenit</a:t>
            </a:r>
            <a:r>
              <a:rPr lang="en-US" dirty="0"/>
              <a:t> </a:t>
            </a:r>
            <a:r>
              <a:rPr lang="en-US" dirty="0" err="1"/>
              <a:t>augue</a:t>
            </a:r>
            <a:r>
              <a:rPr lang="en-US" dirty="0"/>
              <a:t> </a:t>
            </a:r>
            <a:r>
              <a:rPr lang="en-US" dirty="0" err="1"/>
              <a:t>duis</a:t>
            </a:r>
            <a:r>
              <a:rPr lang="en-US" dirty="0"/>
              <a:t> dolore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feugait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facilisi</a:t>
            </a:r>
            <a:r>
              <a:rPr lang="en-US" dirty="0"/>
              <a:t>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diam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diam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</a:t>
            </a:r>
          </a:p>
        </p:txBody>
      </p:sp>
      <p:sp>
        <p:nvSpPr>
          <p:cNvPr id="17" name="Date Placeholder 16">
            <a:extLst>
              <a:ext uri="{FF2B5EF4-FFF2-40B4-BE49-F238E27FC236}">
                <a16:creationId xmlns:a16="http://schemas.microsoft.com/office/drawing/2014/main" id="{1FAAFBA5-4F3A-4256-92D2-F8EBA2852F95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1172182" y="5578600"/>
            <a:ext cx="813856" cy="365125"/>
          </a:xfrm>
        </p:spPr>
        <p:txBody>
          <a:bodyPr lIns="0" tIns="0" rIns="0" bIns="0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E55EC7B-AD6A-4B0E-AE8C-AA5B53763483}" type="datetime1">
              <a:rPr lang="az-Latn-AZ" smtClean="0"/>
              <a:t>09.07.2026</a:t>
            </a:fld>
            <a:endParaRPr lang="en-US" dirty="0"/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FE887588-9800-42D0-B23F-281839602823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798118" y="6141454"/>
            <a:ext cx="4709670" cy="365125"/>
          </a:xfrm>
        </p:spPr>
        <p:txBody>
          <a:bodyPr lIns="0" tIns="0" rIns="0" bIns="0" anchor="ctr"/>
          <a:lstStyle>
            <a:lvl1pPr algn="r">
              <a:defRPr sz="1200">
                <a:solidFill>
                  <a:schemeClr val="bg1">
                    <a:lumMod val="65000"/>
                  </a:schemeClr>
                </a:solidFill>
                <a:latin typeface="+mj-lt"/>
              </a:defRPr>
            </a:lvl1pPr>
          </a:lstStyle>
          <a:p>
            <a:r>
              <a:rPr lang="en-US"/>
              <a:t>AZƏRBAYCAN RESPUBLİKASININ MƏRKƏZİ BANKI</a:t>
            </a:r>
            <a:endParaRPr lang="en-US" dirty="0"/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1DD6577B-A7F1-4D1E-B392-D4FF0202A4F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064240" y="4927255"/>
            <a:ext cx="921798" cy="768217"/>
          </a:xfrm>
          <a:effectLst/>
        </p:spPr>
        <p:txBody>
          <a:bodyPr lIns="0" tIns="0" rIns="0" bIns="0" anchor="b"/>
          <a:lstStyle>
            <a:lvl1pPr algn="r">
              <a:defRPr sz="400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D66EAA-F643-43C3-965E-B7FBE53FDAE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440239"/>
            <a:ext cx="667513" cy="115580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C252C0D-BDAD-4C52-B57A-A67BC4394D32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882577" y="1888487"/>
            <a:ext cx="1309423" cy="4754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CDAC6EE-5901-4178-9DA2-3199B13459C7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6138244"/>
            <a:ext cx="7927864" cy="360274"/>
          </a:xfrm>
          <a:prstGeom prst="rect">
            <a:avLst/>
          </a:prstGeom>
        </p:spPr>
      </p:pic>
      <p:sp>
        <p:nvSpPr>
          <p:cNvPr id="21" name="Text Placeholder 24">
            <a:extLst>
              <a:ext uri="{FF2B5EF4-FFF2-40B4-BE49-F238E27FC236}">
                <a16:creationId xmlns:a16="http://schemas.microsoft.com/office/drawing/2014/main" id="{4D7CE7CA-9171-4580-8FC2-BF872061879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84212" y="6121998"/>
            <a:ext cx="6867294" cy="376520"/>
          </a:xfrm>
          <a:effectLst/>
        </p:spPr>
        <p:txBody>
          <a:bodyPr lIns="0" tIns="0" rIns="0" bIns="0" anchor="ctr"/>
          <a:lstStyle>
            <a:lvl1pPr marL="342900" indent="-342900" algn="l">
              <a:buClr>
                <a:schemeClr val="bg1"/>
              </a:buClr>
              <a:buFont typeface="Wingdings 2" panose="05020102010507070707" pitchFamily="18" charset="2"/>
              <a:buChar char=""/>
              <a:defRPr>
                <a:solidFill>
                  <a:schemeClr val="bg1"/>
                </a:solidFill>
              </a:defRPr>
            </a:lvl1pPr>
            <a:lvl2pPr marL="742950" indent="-285750" algn="ctr">
              <a:buClr>
                <a:schemeClr val="bg1"/>
              </a:buClr>
              <a:buFont typeface="Wingdings 2" panose="05020102010507070707" pitchFamily="18" charset="2"/>
              <a:buChar char=""/>
              <a:defRPr>
                <a:solidFill>
                  <a:srgbClr val="F4D891"/>
                </a:solidFill>
              </a:defRPr>
            </a:lvl2pPr>
            <a:lvl3pPr marL="1143000" indent="-228600" algn="l">
              <a:buClr>
                <a:schemeClr val="bg1"/>
              </a:buClr>
              <a:buFont typeface="Wingdings 2" panose="05020102010507070707" pitchFamily="18" charset="2"/>
              <a:buChar char=""/>
              <a:defRPr>
                <a:solidFill>
                  <a:schemeClr val="bg1"/>
                </a:solidFill>
              </a:defRPr>
            </a:lvl3pPr>
            <a:lvl4pPr marL="1600200" indent="-228600" algn="l">
              <a:buClr>
                <a:schemeClr val="bg1"/>
              </a:buClr>
              <a:buFont typeface="Wingdings 2" panose="05020102010507070707" pitchFamily="18" charset="2"/>
              <a:buChar char=""/>
              <a:defRPr>
                <a:solidFill>
                  <a:schemeClr val="bg1"/>
                </a:solidFill>
              </a:defRPr>
            </a:lvl4pPr>
            <a:lvl5pPr marL="2057400" indent="-228600" algn="l">
              <a:buClr>
                <a:schemeClr val="bg1"/>
              </a:buClr>
              <a:buFont typeface="Wingdings 2" panose="05020102010507070707" pitchFamily="18" charset="2"/>
              <a:buChar char="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C8E23E4-077B-4130-9F2B-D633FA234649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0" y="5694573"/>
            <a:ext cx="10683871" cy="39867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862153A-DB4F-4AD4-A411-0D7FC4787652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331913" y="5769154"/>
            <a:ext cx="8560630" cy="27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7119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78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B860DA4D-4858-4389-8176-0DEC6C5AA21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41325"/>
            <a:ext cx="11245314" cy="137343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503" y="6161187"/>
            <a:ext cx="10970993" cy="8961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A9286E2-9410-411E-A445-0270140E93A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" y="6544614"/>
            <a:ext cx="12188977" cy="58522"/>
          </a:xfrm>
          <a:prstGeom prst="rect">
            <a:avLst/>
          </a:prstGeom>
        </p:spPr>
      </p:pic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238B950C-1219-435C-8494-91C33BCB322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4212" y="595882"/>
            <a:ext cx="8315325" cy="1154391"/>
          </a:xfrm>
          <a:effectLst/>
        </p:spPr>
        <p:txBody>
          <a:bodyPr wrap="square" lIns="0" tIns="0" rIns="0" bIns="0" anchor="ctr">
            <a:normAutofit/>
          </a:bodyPr>
          <a:lstStyle>
            <a:lvl1pPr marL="0" indent="0">
              <a:spcBef>
                <a:spcPts val="100"/>
              </a:spcBef>
              <a:spcAft>
                <a:spcPts val="100"/>
              </a:spcAft>
              <a:buNone/>
              <a:defRPr sz="4000" b="0" spc="-1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FINANCIAL SECTOR </a:t>
            </a:r>
          </a:p>
          <a:p>
            <a:pPr lvl="0"/>
            <a:r>
              <a:rPr lang="en-US" dirty="0"/>
              <a:t>CYBERSECURITY STRATEGY</a:t>
            </a:r>
            <a:endParaRPr lang="ru-RU" dirty="0"/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FE887588-9800-42D0-B23F-281839602823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798118" y="6141454"/>
            <a:ext cx="4709670" cy="365125"/>
          </a:xfrm>
        </p:spPr>
        <p:txBody>
          <a:bodyPr lIns="0" tIns="0" rIns="0" bIns="0" anchor="ctr"/>
          <a:lstStyle>
            <a:lvl1pPr algn="r">
              <a:defRPr sz="1200">
                <a:solidFill>
                  <a:schemeClr val="bg1">
                    <a:lumMod val="65000"/>
                  </a:schemeClr>
                </a:solidFill>
                <a:latin typeface="+mj-lt"/>
              </a:defRPr>
            </a:lvl1pPr>
          </a:lstStyle>
          <a:p>
            <a:r>
              <a:rPr lang="en-US"/>
              <a:t>AZƏRBAYCAN RESPUBLİKASININ MƏRKƏZİ BANKI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C252C0D-BDAD-4C52-B57A-A67BC4394D3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82577" y="1888487"/>
            <a:ext cx="1309423" cy="4754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CDAC6EE-5901-4178-9DA2-3199B13459C7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6138244"/>
            <a:ext cx="7927864" cy="360274"/>
          </a:xfrm>
          <a:prstGeom prst="rect">
            <a:avLst/>
          </a:prstGeom>
        </p:spPr>
      </p:pic>
      <p:sp>
        <p:nvSpPr>
          <p:cNvPr id="21" name="Text Placeholder 24">
            <a:extLst>
              <a:ext uri="{FF2B5EF4-FFF2-40B4-BE49-F238E27FC236}">
                <a16:creationId xmlns:a16="http://schemas.microsoft.com/office/drawing/2014/main" id="{4D7CE7CA-9171-4580-8FC2-BF872061879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84212" y="6121998"/>
            <a:ext cx="6867294" cy="376520"/>
          </a:xfrm>
          <a:effectLst/>
        </p:spPr>
        <p:txBody>
          <a:bodyPr lIns="0" tIns="0" rIns="0" bIns="0" anchor="ctr"/>
          <a:lstStyle>
            <a:lvl1pPr marL="342900" indent="-342900" algn="l">
              <a:buClr>
                <a:schemeClr val="bg1"/>
              </a:buClr>
              <a:buFont typeface="Wingdings 2" panose="05020102010507070707" pitchFamily="18" charset="2"/>
              <a:buChar char=""/>
              <a:defRPr>
                <a:solidFill>
                  <a:schemeClr val="bg1"/>
                </a:solidFill>
              </a:defRPr>
            </a:lvl1pPr>
            <a:lvl2pPr marL="742950" indent="-285750" algn="ctr">
              <a:buClr>
                <a:schemeClr val="bg1"/>
              </a:buClr>
              <a:buFont typeface="Wingdings 2" panose="05020102010507070707" pitchFamily="18" charset="2"/>
              <a:buChar char=""/>
              <a:defRPr>
                <a:solidFill>
                  <a:srgbClr val="F4D891"/>
                </a:solidFill>
              </a:defRPr>
            </a:lvl2pPr>
            <a:lvl3pPr marL="1143000" indent="-228600" algn="l">
              <a:buClr>
                <a:schemeClr val="bg1"/>
              </a:buClr>
              <a:buFont typeface="Wingdings 2" panose="05020102010507070707" pitchFamily="18" charset="2"/>
              <a:buChar char=""/>
              <a:defRPr>
                <a:solidFill>
                  <a:schemeClr val="bg1"/>
                </a:solidFill>
              </a:defRPr>
            </a:lvl3pPr>
            <a:lvl4pPr marL="1600200" indent="-228600" algn="l">
              <a:buClr>
                <a:schemeClr val="bg1"/>
              </a:buClr>
              <a:buFont typeface="Wingdings 2" panose="05020102010507070707" pitchFamily="18" charset="2"/>
              <a:buChar char=""/>
              <a:defRPr>
                <a:solidFill>
                  <a:schemeClr val="bg1"/>
                </a:solidFill>
              </a:defRPr>
            </a:lvl4pPr>
            <a:lvl5pPr marL="2057400" indent="-228600" algn="l">
              <a:buClr>
                <a:schemeClr val="bg1"/>
              </a:buClr>
              <a:buFont typeface="Wingdings 2" panose="05020102010507070707" pitchFamily="18" charset="2"/>
              <a:buChar char="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833ADD1-A892-4DB0-8583-921642E4509E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630202" y="3389853"/>
            <a:ext cx="1561798" cy="2702972"/>
          </a:xfrm>
          <a:prstGeom prst="rect">
            <a:avLst/>
          </a:prstGeom>
        </p:spPr>
      </p:pic>
      <p:sp>
        <p:nvSpPr>
          <p:cNvPr id="17" name="Date Placeholder 16">
            <a:extLst>
              <a:ext uri="{FF2B5EF4-FFF2-40B4-BE49-F238E27FC236}">
                <a16:creationId xmlns:a16="http://schemas.microsoft.com/office/drawing/2014/main" id="{1FAAFBA5-4F3A-4256-92D2-F8EBA2852F95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1172182" y="5578600"/>
            <a:ext cx="813856" cy="365125"/>
          </a:xfrm>
        </p:spPr>
        <p:txBody>
          <a:bodyPr lIns="0" tIns="0" rIns="0" bIns="0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E55EC7B-AD6A-4B0E-AE8C-AA5B53763483}" type="datetime1">
              <a:rPr lang="az-Latn-AZ" smtClean="0"/>
              <a:t>09.07.2026</a:t>
            </a:fld>
            <a:endParaRPr lang="en-US" dirty="0"/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1DD6577B-A7F1-4D1E-B392-D4FF0202A4F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064240" y="4927255"/>
            <a:ext cx="921798" cy="768217"/>
          </a:xfrm>
          <a:effectLst/>
        </p:spPr>
        <p:txBody>
          <a:bodyPr lIns="0" tIns="0" rIns="0" bIns="0" anchor="b"/>
          <a:lstStyle>
            <a:lvl1pPr algn="r">
              <a:defRPr sz="400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D5531BC5-0523-46C3-B1DC-86C1BB9A86D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31913" y="2052638"/>
            <a:ext cx="10175875" cy="2292565"/>
          </a:xfrm>
          <a:effectLst/>
        </p:spPr>
        <p:txBody>
          <a:bodyPr lIns="0" tIns="0" rIns="0" bIns="0" anchor="t">
            <a:normAutofit/>
          </a:bodyPr>
          <a:lstStyle>
            <a:lvl1pPr marL="0" indent="0" algn="just">
              <a:buNone/>
              <a:defRPr sz="1633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diam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Duis </a:t>
            </a:r>
            <a:r>
              <a:rPr lang="en-US" dirty="0" err="1"/>
              <a:t>autem</a:t>
            </a:r>
            <a:r>
              <a:rPr lang="en-US" dirty="0"/>
              <a:t> vel </a:t>
            </a:r>
            <a:r>
              <a:rPr lang="en-US" dirty="0" err="1"/>
              <a:t>eum</a:t>
            </a:r>
            <a:r>
              <a:rPr lang="en-US" dirty="0"/>
              <a:t> </a:t>
            </a:r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molestie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, vel </a:t>
            </a:r>
            <a:r>
              <a:rPr lang="en-US" dirty="0" err="1"/>
              <a:t>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facilisis</a:t>
            </a:r>
            <a:r>
              <a:rPr lang="en-US" dirty="0"/>
              <a:t> at </a:t>
            </a:r>
            <a:r>
              <a:rPr lang="en-US" dirty="0" err="1"/>
              <a:t>vero</a:t>
            </a:r>
            <a:r>
              <a:rPr lang="en-US" dirty="0"/>
              <a:t> eros </a:t>
            </a:r>
            <a:r>
              <a:rPr lang="az-Latn-AZ" dirty="0"/>
              <a:t> </a:t>
            </a:r>
            <a:r>
              <a:rPr lang="en-US" dirty="0"/>
              <a:t>et </a:t>
            </a:r>
            <a:r>
              <a:rPr lang="en-US" dirty="0" err="1"/>
              <a:t>accumsan</a:t>
            </a:r>
            <a:r>
              <a:rPr lang="en-US" dirty="0"/>
              <a:t> et </a:t>
            </a:r>
            <a:r>
              <a:rPr lang="en-US" dirty="0" err="1"/>
              <a:t>iusto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 qui </a:t>
            </a:r>
            <a:r>
              <a:rPr lang="en-US" dirty="0" err="1"/>
              <a:t>blandit</a:t>
            </a:r>
            <a:r>
              <a:rPr lang="en-US" dirty="0"/>
              <a:t> </a:t>
            </a:r>
            <a:r>
              <a:rPr lang="en-US" dirty="0" err="1"/>
              <a:t>praesent</a:t>
            </a:r>
            <a:r>
              <a:rPr lang="en-US" dirty="0"/>
              <a:t> </a:t>
            </a:r>
            <a:r>
              <a:rPr lang="en-US" dirty="0" err="1"/>
              <a:t>luptatum</a:t>
            </a:r>
            <a:r>
              <a:rPr lang="en-US" dirty="0"/>
              <a:t> </a:t>
            </a:r>
            <a:r>
              <a:rPr lang="en-US" dirty="0" err="1"/>
              <a:t>zzril</a:t>
            </a:r>
            <a:r>
              <a:rPr lang="en-US" dirty="0"/>
              <a:t> </a:t>
            </a:r>
            <a:r>
              <a:rPr lang="en-US" dirty="0" err="1"/>
              <a:t>delenit</a:t>
            </a:r>
            <a:r>
              <a:rPr lang="en-US" dirty="0"/>
              <a:t> </a:t>
            </a:r>
            <a:r>
              <a:rPr lang="en-US" dirty="0" err="1"/>
              <a:t>augue</a:t>
            </a:r>
            <a:r>
              <a:rPr lang="en-US" dirty="0"/>
              <a:t> </a:t>
            </a:r>
            <a:r>
              <a:rPr lang="en-US" dirty="0" err="1"/>
              <a:t>duis</a:t>
            </a:r>
            <a:r>
              <a:rPr lang="en-US" dirty="0"/>
              <a:t> dolore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feugait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facilisi</a:t>
            </a:r>
            <a:r>
              <a:rPr lang="en-US" dirty="0"/>
              <a:t>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diam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diam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2311463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78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1709E08-A854-48DD-8296-32E603176B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1912" y="2058961"/>
            <a:ext cx="10175875" cy="3636511"/>
          </a:xfrm>
          <a:effectLst/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B860DA4D-4858-4389-8176-0DEC6C5AA21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41325"/>
            <a:ext cx="11245314" cy="137343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503" y="6161187"/>
            <a:ext cx="10970993" cy="8961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A9286E2-9410-411E-A445-0270140E93A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" y="6544614"/>
            <a:ext cx="12188977" cy="58522"/>
          </a:xfrm>
          <a:prstGeom prst="rect">
            <a:avLst/>
          </a:prstGeom>
        </p:spPr>
      </p:pic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238B950C-1219-435C-8494-91C33BCB322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4212" y="595882"/>
            <a:ext cx="8315325" cy="1154391"/>
          </a:xfrm>
          <a:effectLst/>
        </p:spPr>
        <p:txBody>
          <a:bodyPr wrap="square" lIns="0" tIns="0" rIns="0" bIns="0" anchor="ctr">
            <a:normAutofit/>
          </a:bodyPr>
          <a:lstStyle>
            <a:lvl1pPr marL="0" indent="0">
              <a:spcBef>
                <a:spcPts val="100"/>
              </a:spcBef>
              <a:spcAft>
                <a:spcPts val="100"/>
              </a:spcAft>
              <a:buNone/>
              <a:defRPr sz="4000" b="0" spc="-1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FINANCIAL SECTOR </a:t>
            </a:r>
          </a:p>
          <a:p>
            <a:pPr lvl="0"/>
            <a:r>
              <a:rPr lang="en-US" dirty="0"/>
              <a:t>CYBERSECURITY STRATEGY</a:t>
            </a:r>
            <a:endParaRPr lang="ru-RU" dirty="0"/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FE887588-9800-42D0-B23F-281839602823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798118" y="6141454"/>
            <a:ext cx="4709670" cy="365125"/>
          </a:xfrm>
        </p:spPr>
        <p:txBody>
          <a:bodyPr lIns="0" tIns="0" rIns="0" bIns="0" anchor="ctr"/>
          <a:lstStyle>
            <a:lvl1pPr algn="r">
              <a:defRPr sz="1200">
                <a:solidFill>
                  <a:schemeClr val="bg1">
                    <a:lumMod val="65000"/>
                  </a:schemeClr>
                </a:solidFill>
                <a:latin typeface="+mj-lt"/>
              </a:defRPr>
            </a:lvl1pPr>
          </a:lstStyle>
          <a:p>
            <a:r>
              <a:rPr lang="en-US"/>
              <a:t>AZƏRBAYCAN RESPUBLİKASININ MƏRKƏZİ BANKI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C252C0D-BDAD-4C52-B57A-A67BC4394D3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82577" y="1888487"/>
            <a:ext cx="1309423" cy="4754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CDAC6EE-5901-4178-9DA2-3199B13459C7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6138244"/>
            <a:ext cx="7927864" cy="360274"/>
          </a:xfrm>
          <a:prstGeom prst="rect">
            <a:avLst/>
          </a:prstGeom>
        </p:spPr>
      </p:pic>
      <p:sp>
        <p:nvSpPr>
          <p:cNvPr id="21" name="Text Placeholder 24">
            <a:extLst>
              <a:ext uri="{FF2B5EF4-FFF2-40B4-BE49-F238E27FC236}">
                <a16:creationId xmlns:a16="http://schemas.microsoft.com/office/drawing/2014/main" id="{4D7CE7CA-9171-4580-8FC2-BF872061879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84212" y="6121998"/>
            <a:ext cx="6867294" cy="376520"/>
          </a:xfrm>
          <a:effectLst/>
        </p:spPr>
        <p:txBody>
          <a:bodyPr lIns="0" tIns="0" rIns="0" bIns="0" anchor="ctr"/>
          <a:lstStyle>
            <a:lvl1pPr marL="342900" indent="-342900" algn="l">
              <a:buClr>
                <a:schemeClr val="bg1"/>
              </a:buClr>
              <a:buFont typeface="Wingdings 2" panose="05020102010507070707" pitchFamily="18" charset="2"/>
              <a:buChar char=""/>
              <a:defRPr>
                <a:solidFill>
                  <a:schemeClr val="bg1"/>
                </a:solidFill>
              </a:defRPr>
            </a:lvl1pPr>
            <a:lvl2pPr marL="742950" indent="-285750" algn="ctr">
              <a:buClr>
                <a:schemeClr val="bg1"/>
              </a:buClr>
              <a:buFont typeface="Wingdings 2" panose="05020102010507070707" pitchFamily="18" charset="2"/>
              <a:buChar char=""/>
              <a:defRPr>
                <a:solidFill>
                  <a:srgbClr val="F4D891"/>
                </a:solidFill>
              </a:defRPr>
            </a:lvl2pPr>
            <a:lvl3pPr marL="1143000" indent="-228600" algn="l">
              <a:buClr>
                <a:schemeClr val="bg1"/>
              </a:buClr>
              <a:buFont typeface="Wingdings 2" panose="05020102010507070707" pitchFamily="18" charset="2"/>
              <a:buChar char=""/>
              <a:defRPr>
                <a:solidFill>
                  <a:schemeClr val="bg1"/>
                </a:solidFill>
              </a:defRPr>
            </a:lvl3pPr>
            <a:lvl4pPr marL="1600200" indent="-228600" algn="l">
              <a:buClr>
                <a:schemeClr val="bg1"/>
              </a:buClr>
              <a:buFont typeface="Wingdings 2" panose="05020102010507070707" pitchFamily="18" charset="2"/>
              <a:buChar char=""/>
              <a:defRPr>
                <a:solidFill>
                  <a:schemeClr val="bg1"/>
                </a:solidFill>
              </a:defRPr>
            </a:lvl4pPr>
            <a:lvl5pPr marL="2057400" indent="-228600" algn="l">
              <a:buClr>
                <a:schemeClr val="bg1"/>
              </a:buClr>
              <a:buFont typeface="Wingdings 2" panose="05020102010507070707" pitchFamily="18" charset="2"/>
              <a:buChar char="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833ADD1-A892-4DB0-8583-921642E4509E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630202" y="3389853"/>
            <a:ext cx="1561798" cy="2702972"/>
          </a:xfrm>
          <a:prstGeom prst="rect">
            <a:avLst/>
          </a:prstGeom>
        </p:spPr>
      </p:pic>
      <p:sp>
        <p:nvSpPr>
          <p:cNvPr id="17" name="Date Placeholder 16">
            <a:extLst>
              <a:ext uri="{FF2B5EF4-FFF2-40B4-BE49-F238E27FC236}">
                <a16:creationId xmlns:a16="http://schemas.microsoft.com/office/drawing/2014/main" id="{1FAAFBA5-4F3A-4256-92D2-F8EBA2852F95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1172182" y="5578600"/>
            <a:ext cx="813856" cy="365125"/>
          </a:xfrm>
        </p:spPr>
        <p:txBody>
          <a:bodyPr lIns="0" tIns="0" rIns="0" bIns="0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E55EC7B-AD6A-4B0E-AE8C-AA5B53763483}" type="datetime1">
              <a:rPr lang="az-Latn-AZ" smtClean="0"/>
              <a:t>09.07.2026</a:t>
            </a:fld>
            <a:endParaRPr lang="en-US" dirty="0"/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1DD6577B-A7F1-4D1E-B392-D4FF0202A4F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064240" y="4927255"/>
            <a:ext cx="921798" cy="768217"/>
          </a:xfrm>
          <a:effectLst/>
        </p:spPr>
        <p:txBody>
          <a:bodyPr lIns="0" tIns="0" rIns="0" bIns="0" anchor="b"/>
          <a:lstStyle>
            <a:lvl1pPr algn="r">
              <a:defRPr sz="400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56592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78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2DAEAC"/>
          </a:solidFill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  <a:effectLst/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3"/>
          <p:cNvSpPr txBox="1">
            <a:spLocks/>
          </p:cNvSpPr>
          <p:nvPr userDrawn="1"/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B966483-D2DA-4E18-8A59-42FEC592CF4E}" type="datetime1">
              <a:rPr lang="az-Latn-AZ" smtClean="0"/>
              <a:pPr/>
              <a:t>09.07.2026</a:t>
            </a:fld>
            <a:endParaRPr lang="en-US" dirty="0"/>
          </a:p>
        </p:txBody>
      </p:sp>
      <p:sp>
        <p:nvSpPr>
          <p:cNvPr id="9" name="Footer Placeholder 4"/>
          <p:cNvSpPr txBox="1">
            <a:spLocks/>
          </p:cNvSpPr>
          <p:nvPr userDrawn="1"/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bg1">
                    <a:lumMod val="6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AZƏRBAYCAN RESPUBLİKASININ MƏRKƏZİ BANKI</a:t>
            </a:r>
            <a:endParaRPr lang="en-US" dirty="0"/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en-US"/>
            </a:defPPr>
            <a:lvl1pPr marL="0" algn="r" defTabSz="457200" rtl="0" eaLnBrk="1" latinLnBrk="0" hangingPunct="1">
              <a:defRPr sz="4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33884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solidFill>
            <a:srgbClr val="2DAEAC"/>
          </a:solidFill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  <a:effectLst/>
        </p:spPr>
        <p:txBody>
          <a:bodyPr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  <a:effectLst/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B966483-D2DA-4E18-8A59-42FEC592CF4E}" type="datetime1">
              <a:rPr lang="az-Latn-AZ" smtClean="0"/>
              <a:pPr/>
              <a:t>09.07.2026</a:t>
            </a:fld>
            <a:endParaRPr lang="en-US" dirty="0"/>
          </a:p>
        </p:txBody>
      </p:sp>
      <p:sp>
        <p:nvSpPr>
          <p:cNvPr id="10" name="Footer Placeholder 4"/>
          <p:cNvSpPr txBox="1">
            <a:spLocks/>
          </p:cNvSpPr>
          <p:nvPr userDrawn="1"/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bg1">
                    <a:lumMod val="6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AZƏRBAYCAN RESPUBLİKASININ MƏRKƏZİ BANKI</a:t>
            </a:r>
            <a:endParaRPr lang="en-US" dirty="0"/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en-US"/>
            </a:defPPr>
            <a:lvl1pPr marL="0" algn="r" defTabSz="457200" rtl="0" eaLnBrk="1" latinLnBrk="0" hangingPunct="1">
              <a:defRPr sz="4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65089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solidFill>
            <a:srgbClr val="2DAEAC"/>
          </a:solidFill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  <a:effectLst/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  <a:effectLst/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  <a:effectLst/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  <a:effectLst/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Date Placeholder 3"/>
          <p:cNvSpPr txBox="1">
            <a:spLocks/>
          </p:cNvSpPr>
          <p:nvPr userDrawn="1"/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B966483-D2DA-4E18-8A59-42FEC592CF4E}" type="datetime1">
              <a:rPr lang="az-Latn-AZ" smtClean="0"/>
              <a:pPr/>
              <a:t>09.07.2026</a:t>
            </a:fld>
            <a:endParaRPr lang="en-US" dirty="0"/>
          </a:p>
        </p:txBody>
      </p:sp>
      <p:sp>
        <p:nvSpPr>
          <p:cNvPr id="12" name="Footer Placeholder 4"/>
          <p:cNvSpPr txBox="1">
            <a:spLocks/>
          </p:cNvSpPr>
          <p:nvPr userDrawn="1"/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bg1">
                    <a:lumMod val="6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AZƏRBAYCAN RESPUBLİKASININ MƏRKƏZİ BANKI</a:t>
            </a:r>
            <a:endParaRPr lang="en-US" dirty="0"/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en-US"/>
            </a:defPPr>
            <a:lvl1pPr marL="0" algn="r" defTabSz="457200" rtl="0" eaLnBrk="1" latinLnBrk="0" hangingPunct="1">
              <a:defRPr sz="4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11013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solidFill>
            <a:srgbClr val="2DAEAC"/>
          </a:solidFill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B966483-D2DA-4E18-8A59-42FEC592CF4E}" type="datetime1">
              <a:rPr lang="az-Latn-AZ" smtClean="0"/>
              <a:pPr/>
              <a:t>09.07.2026</a:t>
            </a:fld>
            <a:endParaRPr lang="en-US" dirty="0"/>
          </a:p>
        </p:txBody>
      </p:sp>
      <p:sp>
        <p:nvSpPr>
          <p:cNvPr id="8" name="Footer Placeholder 4"/>
          <p:cNvSpPr txBox="1">
            <a:spLocks/>
          </p:cNvSpPr>
          <p:nvPr userDrawn="1"/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bg1">
                    <a:lumMod val="6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AZƏRBAYCAN RESPUBLİKASININ MƏRKƏZİ BANKI</a:t>
            </a:r>
            <a:endParaRPr lang="en-US" dirty="0"/>
          </a:p>
        </p:txBody>
      </p:sp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en-US"/>
            </a:defPPr>
            <a:lvl1pPr marL="0" algn="r" defTabSz="457200" rtl="0" eaLnBrk="1" latinLnBrk="0" hangingPunct="1">
              <a:defRPr sz="4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04823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/>
          <p:cNvSpPr txBox="1">
            <a:spLocks/>
          </p:cNvSpPr>
          <p:nvPr userDrawn="1"/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bg1">
                    <a:lumMod val="6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AZƏRBAYCAN RESPUBLİKASININ MƏRKƏZİ BANKI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36879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solidFill>
            <a:srgbClr val="2DAEAC"/>
          </a:solidFill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  <a:effectLst/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  <a:effectLst/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Date Placeholder 3"/>
          <p:cNvSpPr txBox="1">
            <a:spLocks/>
          </p:cNvSpPr>
          <p:nvPr userDrawn="1"/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B966483-D2DA-4E18-8A59-42FEC592CF4E}" type="datetime1">
              <a:rPr lang="az-Latn-AZ" smtClean="0"/>
              <a:pPr/>
              <a:t>09.07.2026</a:t>
            </a:fld>
            <a:endParaRPr lang="en-US" dirty="0"/>
          </a:p>
        </p:txBody>
      </p:sp>
      <p:sp>
        <p:nvSpPr>
          <p:cNvPr id="14" name="Footer Placeholder 4"/>
          <p:cNvSpPr txBox="1">
            <a:spLocks/>
          </p:cNvSpPr>
          <p:nvPr userDrawn="1"/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bg1">
                    <a:lumMod val="6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AZƏRBAYCAN RESPUBLİKASININ MƏRKƏZİ BANKI</a:t>
            </a:r>
            <a:endParaRPr lang="en-US" dirty="0"/>
          </a:p>
        </p:txBody>
      </p:sp>
      <p:sp>
        <p:nvSpPr>
          <p:cNvPr id="15" name="Slide Number Placeholder 5"/>
          <p:cNvSpPr txBox="1">
            <a:spLocks/>
          </p:cNvSpPr>
          <p:nvPr userDrawn="1"/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en-US"/>
            </a:defPPr>
            <a:lvl1pPr marL="0" algn="r" defTabSz="457200" rtl="0" eaLnBrk="1" latinLnBrk="0" hangingPunct="1">
              <a:defRPr sz="4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56151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45EDD03B-B188-44B1-A7AA-731B1BFF3F60}" type="datetime1">
              <a:rPr lang="az-Latn-AZ" smtClean="0"/>
              <a:t>09.07.2026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r>
              <a:rPr lang="en-US"/>
              <a:t>AZƏRBAYCAN RESPUBLİKASININ MƏRKƏZİ BANKI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46462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  <a:effectLst/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3"/>
          <p:cNvSpPr txBox="1">
            <a:spLocks/>
          </p:cNvSpPr>
          <p:nvPr userDrawn="1"/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B966483-D2DA-4E18-8A59-42FEC592CF4E}" type="datetime1">
              <a:rPr lang="az-Latn-AZ" smtClean="0"/>
              <a:pPr/>
              <a:t>09.07.2026</a:t>
            </a:fld>
            <a:endParaRPr lang="en-US" dirty="0"/>
          </a:p>
        </p:txBody>
      </p:sp>
      <p:sp>
        <p:nvSpPr>
          <p:cNvPr id="9" name="Footer Placeholder 4"/>
          <p:cNvSpPr txBox="1">
            <a:spLocks/>
          </p:cNvSpPr>
          <p:nvPr userDrawn="1"/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bg1">
                    <a:lumMod val="6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AZƏRBAYCAN RESPUBLİKASININ MƏRKƏZİ BANKI</a:t>
            </a:r>
            <a:endParaRPr lang="en-US" dirty="0"/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en-US"/>
            </a:defPPr>
            <a:lvl1pPr marL="0" algn="r" defTabSz="457200" rtl="0" eaLnBrk="1" latinLnBrk="0" hangingPunct="1">
              <a:defRPr sz="4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28875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solidFill>
            <a:srgbClr val="2DAEAC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  <a:effectLst/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  <a:effectLst/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B966483-D2DA-4E18-8A59-42FEC592CF4E}" type="datetime1">
              <a:rPr lang="az-Latn-AZ" smtClean="0"/>
              <a:pPr/>
              <a:t>09.07.2026</a:t>
            </a:fld>
            <a:endParaRPr lang="en-US" dirty="0"/>
          </a:p>
        </p:txBody>
      </p:sp>
      <p:sp>
        <p:nvSpPr>
          <p:cNvPr id="11" name="Footer Placeholder 4"/>
          <p:cNvSpPr txBox="1">
            <a:spLocks/>
          </p:cNvSpPr>
          <p:nvPr userDrawn="1"/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bg1">
                    <a:lumMod val="6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AZƏRBAYCAN RESPUBLİKASININ MƏRKƏZİ BANKI</a:t>
            </a:r>
            <a:endParaRPr lang="en-US" dirty="0"/>
          </a:p>
        </p:txBody>
      </p:sp>
      <p:sp>
        <p:nvSpPr>
          <p:cNvPr id="12" name="Slide Number Placeholder 5"/>
          <p:cNvSpPr txBox="1">
            <a:spLocks/>
          </p:cNvSpPr>
          <p:nvPr userDrawn="1"/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en-US"/>
            </a:defPPr>
            <a:lvl1pPr marL="0" algn="r" defTabSz="457200" rtl="0" eaLnBrk="1" latinLnBrk="0" hangingPunct="1">
              <a:defRPr sz="4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0243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solidFill>
            <a:srgbClr val="2DAEAC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  <a:effectLst/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3"/>
          <p:cNvSpPr txBox="1">
            <a:spLocks/>
          </p:cNvSpPr>
          <p:nvPr userDrawn="1"/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B966483-D2DA-4E18-8A59-42FEC592CF4E}" type="datetime1">
              <a:rPr lang="az-Latn-AZ" smtClean="0"/>
              <a:pPr/>
              <a:t>09.07.2026</a:t>
            </a:fld>
            <a:endParaRPr lang="en-US" dirty="0"/>
          </a:p>
        </p:txBody>
      </p:sp>
      <p:sp>
        <p:nvSpPr>
          <p:cNvPr id="10" name="Footer Placeholder 4"/>
          <p:cNvSpPr txBox="1">
            <a:spLocks/>
          </p:cNvSpPr>
          <p:nvPr userDrawn="1"/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bg1">
                    <a:lumMod val="6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AZƏRBAYCAN RESPUBLİKASININ MƏRKƏZİ BANKI</a:t>
            </a:r>
            <a:endParaRPr lang="en-US" dirty="0"/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en-US"/>
            </a:defPPr>
            <a:lvl1pPr marL="0" algn="r" defTabSz="457200" rtl="0" eaLnBrk="1" latinLnBrk="0" hangingPunct="1">
              <a:defRPr sz="4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913523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solidFill>
            <a:srgbClr val="2DAEAC"/>
          </a:solidFill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effectLst/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Date Placeholder 3"/>
          <p:cNvSpPr txBox="1">
            <a:spLocks/>
          </p:cNvSpPr>
          <p:nvPr userDrawn="1"/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B966483-D2DA-4E18-8A59-42FEC592CF4E}" type="datetime1">
              <a:rPr lang="az-Latn-AZ" smtClean="0"/>
              <a:pPr/>
              <a:t>09.07.2026</a:t>
            </a:fld>
            <a:endParaRPr lang="en-US" dirty="0"/>
          </a:p>
        </p:txBody>
      </p:sp>
      <p:sp>
        <p:nvSpPr>
          <p:cNvPr id="15" name="Footer Placeholder 4"/>
          <p:cNvSpPr txBox="1">
            <a:spLocks/>
          </p:cNvSpPr>
          <p:nvPr userDrawn="1"/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bg1">
                    <a:lumMod val="6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AZƏRBAYCAN RESPUBLİKASININ MƏRKƏZİ BANKI</a:t>
            </a:r>
            <a:endParaRPr lang="en-US" dirty="0"/>
          </a:p>
        </p:txBody>
      </p:sp>
      <p:sp>
        <p:nvSpPr>
          <p:cNvPr id="16" name="Slide Number Placeholder 5"/>
          <p:cNvSpPr txBox="1">
            <a:spLocks/>
          </p:cNvSpPr>
          <p:nvPr userDrawn="1"/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en-US"/>
            </a:defPPr>
            <a:lvl1pPr marL="0" algn="r" defTabSz="457200" rtl="0" eaLnBrk="1" latinLnBrk="0" hangingPunct="1">
              <a:defRPr sz="4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79022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solidFill>
            <a:srgbClr val="2DAEAC"/>
          </a:solidFill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  <a:effectLst/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9334626" y="6041362"/>
            <a:ext cx="1343706" cy="365125"/>
          </a:xfrm>
        </p:spPr>
        <p:txBody>
          <a:bodyPr lIns="0" tIns="0" rIns="0" bIns="0"/>
          <a:lstStyle>
            <a:lvl1pPr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3B966483-D2DA-4E18-8A59-42FEC592CF4E}" type="datetime1">
              <a:rPr lang="az-Latn-AZ" smtClean="0"/>
              <a:pPr/>
              <a:t>09.07.2026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1514" y="6041362"/>
            <a:ext cx="8644320" cy="365125"/>
          </a:xfrm>
        </p:spPr>
        <p:txBody>
          <a:bodyPr/>
          <a:lstStyle>
            <a:lvl1pPr>
              <a:defRPr sz="1200">
                <a:solidFill>
                  <a:schemeClr val="bg1">
                    <a:lumMod val="65000"/>
                  </a:schemeClr>
                </a:solidFill>
                <a:latin typeface="+mj-lt"/>
              </a:defRPr>
            </a:lvl1pPr>
          </a:lstStyle>
          <a:p>
            <a:r>
              <a:rPr lang="en-US"/>
              <a:t>AZƏRBAYCAN RESPUBLİKASININ MƏRKƏZİ BANKI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78331" y="5915888"/>
            <a:ext cx="1062155" cy="490599"/>
          </a:xfrm>
        </p:spPr>
        <p:txBody>
          <a:bodyPr lIns="0" tIns="0" rIns="0" bIns="0" anchor="t"/>
          <a:lstStyle>
            <a:lvl1pPr>
              <a:defRPr sz="4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365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0" y="-566"/>
            <a:ext cx="12193200" cy="6859132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r>
              <a:rPr lang="en-US"/>
              <a:t>AZƏRBAYCAN RESPUBLİKASININ MƏRKƏZİ BANKI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9521D10D-86C3-4AE9-8692-675D54D0243B}" type="datetime1">
              <a:rPr lang="az-Latn-AZ" smtClean="0"/>
              <a:t>09.07.2026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952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90" r:id="rId9"/>
    <p:sldLayoutId id="2147483689" r:id="rId10"/>
    <p:sldLayoutId id="2147483691" r:id="rId11"/>
    <p:sldLayoutId id="2147483692" r:id="rId12"/>
    <p:sldLayoutId id="2147483670" r:id="rId13"/>
    <p:sldLayoutId id="2147483671" r:id="rId14"/>
    <p:sldLayoutId id="2147483672" r:id="rId15"/>
    <p:sldLayoutId id="2147483673" r:id="rId16"/>
    <p:sldLayoutId id="2147483674" r:id="rId17"/>
    <p:sldLayoutId id="2147483675" r:id="rId18"/>
    <p:sldLayoutId id="2147483676" r:id="rId19"/>
    <p:sldLayoutId id="2147483677" r:id="rId20"/>
    <p:sldLayoutId id="2147483678" r:id="rId21"/>
    <p:sldLayoutId id="2147483679" r:id="rId22"/>
    <p:sldLayoutId id="2147483680" r:id="rId23"/>
    <p:sldLayoutId id="2147483681" r:id="rId24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5400" dirty="0"/>
              <a:t>Islamic Finance Development in Azerbaijan</a:t>
            </a:r>
            <a:br>
              <a:rPr lang="en-US" sz="6000" dirty="0"/>
            </a:br>
            <a:br>
              <a:rPr lang="az-Latn-AZ" dirty="0"/>
            </a:br>
            <a:endParaRPr lang="az-Latn-AZ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5199413" y="5349456"/>
            <a:ext cx="1614488" cy="388938"/>
          </a:xfrm>
        </p:spPr>
        <p:txBody>
          <a:bodyPr/>
          <a:lstStyle/>
          <a:p>
            <a:r>
              <a:rPr lang="en-US" dirty="0"/>
              <a:t>July </a:t>
            </a:r>
            <a:r>
              <a:rPr lang="az-Latn-AZ" dirty="0"/>
              <a:t>202</a:t>
            </a:r>
            <a:r>
              <a:rPr lang="en-US" dirty="0"/>
              <a:t>6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84BEB5-EFFA-3478-0F78-F652F1732A0A}"/>
              </a:ext>
            </a:extLst>
          </p:cNvPr>
          <p:cNvSpPr txBox="1"/>
          <p:nvPr/>
        </p:nvSpPr>
        <p:spPr>
          <a:xfrm>
            <a:off x="2544233" y="1909821"/>
            <a:ext cx="7103533" cy="400110"/>
          </a:xfrm>
          <a:prstGeom prst="rect">
            <a:avLst/>
          </a:prstGeom>
          <a:solidFill>
            <a:srgbClr val="47BDB4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CENTRAL BANK OF THE REPUBLIC OF AZERBAIJAN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A9B52B54-B0F2-237A-4C37-47594DF90C2D}"/>
              </a:ext>
            </a:extLst>
          </p:cNvPr>
          <p:cNvCxnSpPr/>
          <p:nvPr/>
        </p:nvCxnSpPr>
        <p:spPr>
          <a:xfrm>
            <a:off x="5565913" y="3246783"/>
            <a:ext cx="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02409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>
          <a:xfrm>
            <a:off x="684212" y="255623"/>
            <a:ext cx="10380028" cy="1154391"/>
          </a:xfrm>
        </p:spPr>
        <p:txBody>
          <a:bodyPr>
            <a:normAutofit/>
          </a:bodyPr>
          <a:lstStyle/>
          <a:p>
            <a:r>
              <a:rPr lang="en-US" sz="3200" dirty="0"/>
              <a:t>Executive Summary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>
          <a:xfrm>
            <a:off x="6798117" y="6141454"/>
            <a:ext cx="4902816" cy="365125"/>
          </a:xfrm>
        </p:spPr>
        <p:txBody>
          <a:bodyPr/>
          <a:lstStyle/>
          <a:p>
            <a:r>
              <a:rPr lang="en-US" b="1" dirty="0"/>
              <a:t>CENTRAL BANK OF THE REPUBLIC OF AZERBAIJAN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91CF56C-C282-A9FD-F229-C1CBA5BF1403}"/>
              </a:ext>
            </a:extLst>
          </p:cNvPr>
          <p:cNvSpPr/>
          <p:nvPr/>
        </p:nvSpPr>
        <p:spPr>
          <a:xfrm>
            <a:off x="347193" y="1676400"/>
            <a:ext cx="10532474" cy="3437467"/>
          </a:xfrm>
          <a:prstGeom prst="rect">
            <a:avLst/>
          </a:prstGeom>
          <a:noFill/>
          <a:ln w="28575">
            <a:solidFill>
              <a:srgbClr val="2DAE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just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50CBA4FF-C78B-A983-4D1F-83D68996FD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851"/>
            <a:ext cx="65" cy="415498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67F0553-7E7B-34B6-A240-36814644A26E}"/>
              </a:ext>
            </a:extLst>
          </p:cNvPr>
          <p:cNvSpPr txBox="1"/>
          <p:nvPr/>
        </p:nvSpPr>
        <p:spPr>
          <a:xfrm>
            <a:off x="448704" y="1779494"/>
            <a:ext cx="10320895" cy="37038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2000" spc="-150" dirty="0">
                <a:latin typeface="+mj-lt"/>
              </a:rPr>
              <a:t>Vision</a:t>
            </a:r>
          </a:p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lang="en-US" altLang="en-US" sz="2000" dirty="0">
                <a:solidFill>
                  <a:srgbClr val="1F1F1F"/>
                </a:solidFill>
              </a:rPr>
              <a:t>Diversified and inclusive financial sector	</a:t>
            </a: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1600" dirty="0">
                <a:solidFill>
                  <a:srgbClr val="1F1F1F"/>
                </a:solidFill>
                <a:latin typeface="inherit"/>
                <a:ea typeface="Times New Roman" panose="02020603050405020304" pitchFamily="18" charset="0"/>
                <a:cs typeface="Courier New" panose="02070309020205020404" pitchFamily="49" charset="0"/>
              </a:rPr>
              <a:t>		 </a:t>
            </a:r>
          </a:p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endParaRPr lang="en-US" altLang="en-US" sz="1600" dirty="0">
              <a:solidFill>
                <a:srgbClr val="1F1F1F"/>
              </a:solidFill>
              <a:latin typeface="inherit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spc="-150" dirty="0">
                <a:latin typeface="+mj-lt"/>
              </a:rPr>
              <a:t>Progress</a:t>
            </a:r>
          </a:p>
          <a:p>
            <a:pPr marL="285750" indent="-285750" algn="just" defTabSz="9144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rgbClr val="1F1F1F"/>
                </a:solidFill>
              </a:rPr>
              <a:t>Regulatory groundwork and ecosystem development</a:t>
            </a:r>
          </a:p>
          <a:p>
            <a:pPr marL="285750" indent="-285750" algn="just" defTabSz="9144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sz="2000" dirty="0">
              <a:solidFill>
                <a:srgbClr val="1F1F1F"/>
              </a:solidFill>
            </a:endParaRPr>
          </a:p>
          <a:p>
            <a:pPr marR="0" lvl="0" algn="just" defTabSz="914400" rtl="0" eaLnBrk="0" fontAlgn="base" latinLnBrk="0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altLang="en-US" sz="1600" dirty="0">
              <a:solidFill>
                <a:srgbClr val="1F1F1F"/>
              </a:solidFill>
              <a:latin typeface="inherit"/>
              <a:cs typeface="Courier New" panose="02070309020205020404" pitchFamily="49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spc="-150" dirty="0">
                <a:latin typeface="+mj-lt"/>
              </a:rPr>
              <a:t>Future</a:t>
            </a:r>
          </a:p>
          <a:p>
            <a:pPr marL="285750" lvl="0" indent="-285750" algn="just" defTabSz="914400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rgbClr val="1F1F1F"/>
                </a:solidFill>
              </a:rPr>
              <a:t>Phased implementation</a:t>
            </a:r>
          </a:p>
          <a:p>
            <a:pPr marR="0" lvl="0" algn="just" defTabSz="914400" rtl="0" eaLnBrk="0" fontAlgn="base" latinLnBrk="0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altLang="en-US" sz="1600" dirty="0">
              <a:solidFill>
                <a:srgbClr val="1F1F1F"/>
              </a:solidFill>
              <a:latin typeface="inherit"/>
              <a:cs typeface="Courier New" panose="02070309020205020404" pitchFamily="49" charset="0"/>
            </a:endParaRPr>
          </a:p>
          <a:p>
            <a:pPr marR="0" lvl="0" algn="just" defTabSz="914400" rtl="0" eaLnBrk="0" fontAlgn="base" latinLnBrk="0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altLang="en-US" sz="1600" dirty="0">
              <a:solidFill>
                <a:srgbClr val="1F1F1F"/>
              </a:solidFill>
              <a:latin typeface="inherit"/>
              <a:cs typeface="Courier New" panose="02070309020205020404" pitchFamily="49" charset="0"/>
            </a:endParaRPr>
          </a:p>
          <a:p>
            <a:pPr algn="just" defTabSz="914400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endParaRPr lang="en-US" sz="1600" dirty="0">
              <a:solidFill>
                <a:srgbClr val="1F1F1F"/>
              </a:solidFill>
              <a:latin typeface="inheri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0030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BB0FCD-69A3-CFF0-3902-79033C5BD2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C98AECD-04D4-E7A2-DF7C-4862D736E65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84212" y="255623"/>
            <a:ext cx="10380028" cy="1154391"/>
          </a:xfrm>
        </p:spPr>
        <p:txBody>
          <a:bodyPr>
            <a:normAutofit/>
          </a:bodyPr>
          <a:lstStyle/>
          <a:p>
            <a:r>
              <a:rPr lang="en-US" sz="3200" dirty="0"/>
              <a:t>Why Azerbaijan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73517A-C39B-A51A-1730-256758BEA211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798117" y="6141454"/>
            <a:ext cx="4902816" cy="365125"/>
          </a:xfrm>
        </p:spPr>
        <p:txBody>
          <a:bodyPr/>
          <a:lstStyle/>
          <a:p>
            <a:r>
              <a:rPr lang="en-US" b="1" dirty="0"/>
              <a:t>CENTRAL BANK OF THE REPUBLIC OF AZERBAIJAN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0E3B4B-6D77-A68F-6BA8-9511302685B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F0415E6-B23C-D25B-B6A4-FE3C1B6B8B19}"/>
              </a:ext>
            </a:extLst>
          </p:cNvPr>
          <p:cNvSpPr/>
          <p:nvPr/>
        </p:nvSpPr>
        <p:spPr>
          <a:xfrm>
            <a:off x="347193" y="1676400"/>
            <a:ext cx="10532474" cy="3437467"/>
          </a:xfrm>
          <a:prstGeom prst="rect">
            <a:avLst/>
          </a:prstGeom>
          <a:noFill/>
          <a:ln w="28575">
            <a:solidFill>
              <a:srgbClr val="2DAE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just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53D7E5C2-69C9-7F7E-D276-FDBE5DFE6F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851"/>
            <a:ext cx="65" cy="415498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5654D1C-03CA-5BF8-6C3D-C6ADB51D0137}"/>
              </a:ext>
            </a:extLst>
          </p:cNvPr>
          <p:cNvSpPr txBox="1"/>
          <p:nvPr/>
        </p:nvSpPr>
        <p:spPr>
          <a:xfrm>
            <a:off x="452982" y="1752734"/>
            <a:ext cx="10320895" cy="28933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2000" spc="-150" dirty="0">
                <a:latin typeface="+mj-lt"/>
              </a:rPr>
              <a:t>Strategic location</a:t>
            </a:r>
          </a:p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lang="en-US" altLang="en-US" sz="2000" dirty="0">
                <a:solidFill>
                  <a:srgbClr val="1F1F1F"/>
                </a:solidFill>
              </a:rPr>
              <a:t>Positioned between Europe, Asia and GCC</a:t>
            </a: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1600" dirty="0">
                <a:solidFill>
                  <a:srgbClr val="1F1F1F"/>
                </a:solidFill>
                <a:latin typeface="inherit"/>
                <a:ea typeface="Times New Roman" panose="02020603050405020304" pitchFamily="18" charset="0"/>
                <a:cs typeface="Courier New" panose="02070309020205020404" pitchFamily="49" charset="0"/>
              </a:rPr>
              <a:t>		 </a:t>
            </a: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spc="-150" dirty="0">
                <a:latin typeface="+mj-lt"/>
              </a:rPr>
              <a:t>Stable financial sector</a:t>
            </a:r>
          </a:p>
          <a:p>
            <a:pPr marL="285750" lvl="0" indent="-285750" algn="just" defTabSz="914400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rgbClr val="1F1F1F"/>
                </a:solidFill>
              </a:rPr>
              <a:t>Well-regulated banking system and macroeconomic stability</a:t>
            </a:r>
          </a:p>
          <a:p>
            <a:pPr marR="0" lvl="0" algn="just" defTabSz="914400" rtl="0" eaLnBrk="0" fontAlgn="base" latinLnBrk="0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altLang="en-US" sz="1600" dirty="0">
              <a:solidFill>
                <a:srgbClr val="1F1F1F"/>
              </a:solidFill>
              <a:latin typeface="inherit"/>
              <a:cs typeface="Courier New" panose="02070309020205020404" pitchFamily="49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spc="-150" dirty="0">
                <a:latin typeface="+mj-lt"/>
              </a:rPr>
              <a:t>Enabling Reform Environment</a:t>
            </a:r>
          </a:p>
          <a:p>
            <a:pPr marL="285750" indent="-285750" algn="just" defTabSz="9144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rgbClr val="1F1F1F"/>
                </a:solidFill>
              </a:rPr>
              <a:t>Continued financial sector reforms and growing interest in alternative financing</a:t>
            </a:r>
            <a:endParaRPr lang="en-US" altLang="en-US" sz="2000" dirty="0">
              <a:solidFill>
                <a:srgbClr val="1F1F1F"/>
              </a:solidFill>
            </a:endParaRPr>
          </a:p>
          <a:p>
            <a:pPr marR="0" lvl="0" algn="just" defTabSz="914400" rtl="0" eaLnBrk="0" fontAlgn="base" latinLnBrk="0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altLang="en-US" sz="1600" dirty="0">
              <a:solidFill>
                <a:srgbClr val="1F1F1F"/>
              </a:solidFill>
              <a:latin typeface="inherit"/>
              <a:cs typeface="Courier New" panose="02070309020205020404" pitchFamily="49" charset="0"/>
            </a:endParaRPr>
          </a:p>
          <a:p>
            <a:pPr algn="just" defTabSz="914400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endParaRPr lang="en-US" sz="1600" dirty="0">
              <a:solidFill>
                <a:srgbClr val="1F1F1F"/>
              </a:solidFill>
              <a:latin typeface="inheri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9331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>
          <a:xfrm>
            <a:off x="525186" y="146578"/>
            <a:ext cx="10380028" cy="1154391"/>
          </a:xfrm>
        </p:spPr>
        <p:txBody>
          <a:bodyPr>
            <a:normAutofit/>
          </a:bodyPr>
          <a:lstStyle/>
          <a:p>
            <a:pPr>
              <a:defRPr sz="2800" b="1">
                <a:solidFill>
                  <a:srgbClr val="005A3C"/>
                </a:solidFill>
              </a:defRPr>
            </a:pPr>
            <a:r>
              <a:rPr lang="en-US" sz="3200" dirty="0">
                <a:solidFill>
                  <a:schemeClr val="bg2"/>
                </a:solidFill>
              </a:rPr>
              <a:t>Current Progress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91CF56C-C282-A9FD-F229-C1CBA5BF1403}"/>
              </a:ext>
            </a:extLst>
          </p:cNvPr>
          <p:cNvSpPr/>
          <p:nvPr/>
        </p:nvSpPr>
        <p:spPr>
          <a:xfrm>
            <a:off x="205962" y="1647645"/>
            <a:ext cx="10484310" cy="3912896"/>
          </a:xfrm>
          <a:prstGeom prst="rect">
            <a:avLst/>
          </a:prstGeom>
          <a:noFill/>
          <a:ln w="28575">
            <a:solidFill>
              <a:srgbClr val="2DAE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100"/>
            </a:pPr>
            <a:r>
              <a:rPr lang="en-US" sz="2000" spc="-150" dirty="0">
                <a:solidFill>
                  <a:schemeClr val="tx1"/>
                </a:solidFill>
                <a:latin typeface="+mj-lt"/>
              </a:rPr>
              <a:t>Regulatory gap analysis</a:t>
            </a:r>
          </a:p>
          <a:p>
            <a:pPr marL="342900" indent="-342900">
              <a:buFont typeface="Wingdings" panose="05000000000000000000" pitchFamily="2" charset="2"/>
              <a:buChar char="Ø"/>
              <a:defRPr sz="2100"/>
            </a:pPr>
            <a:r>
              <a:rPr lang="en-US" sz="2000" dirty="0">
                <a:solidFill>
                  <a:srgbClr val="1F1F1F"/>
                </a:solidFill>
              </a:rPr>
              <a:t>Legal framework assessment for Islamic banking development in Azerbaijan conducted with support from </a:t>
            </a:r>
            <a:r>
              <a:rPr lang="en-US" sz="2000" dirty="0" err="1">
                <a:solidFill>
                  <a:srgbClr val="1F1F1F"/>
                </a:solidFill>
              </a:rPr>
              <a:t>IsDB</a:t>
            </a:r>
            <a:r>
              <a:rPr lang="en-US" sz="2000" dirty="0">
                <a:solidFill>
                  <a:srgbClr val="1F1F1F"/>
                </a:solidFill>
              </a:rPr>
              <a:t>  and Ministry of Economy.</a:t>
            </a:r>
            <a:endParaRPr lang="en-US" sz="2000" spc="-150" dirty="0">
              <a:solidFill>
                <a:srgbClr val="1F1F1F"/>
              </a:solidFill>
              <a:latin typeface="+mj-lt"/>
            </a:endParaRPr>
          </a:p>
          <a:p>
            <a:pPr>
              <a:defRPr sz="2100"/>
            </a:pPr>
            <a:r>
              <a:rPr lang="en-US" sz="2000" spc="-150" dirty="0">
                <a:solidFill>
                  <a:schemeClr val="tx1"/>
                </a:solidFill>
                <a:latin typeface="+mj-lt"/>
              </a:rPr>
              <a:t>Market survey</a:t>
            </a:r>
          </a:p>
          <a:p>
            <a:pPr marL="342900" indent="-342900">
              <a:buFont typeface="Wingdings" panose="05000000000000000000" pitchFamily="2" charset="2"/>
              <a:buChar char="Ø"/>
              <a:defRPr sz="2100"/>
            </a:pPr>
            <a:r>
              <a:rPr lang="en-US" sz="2000" dirty="0">
                <a:solidFill>
                  <a:srgbClr val="1F1F1F"/>
                </a:solidFill>
              </a:rPr>
              <a:t>Assessment of SME demand for Islamic banking through a KOBIA-commissioned study covering 1,000 businesses across 23 regions, complemented by interviews and focus groups.</a:t>
            </a:r>
          </a:p>
          <a:p>
            <a:pPr>
              <a:defRPr sz="2100"/>
            </a:pPr>
            <a:r>
              <a:rPr lang="en-US" sz="2000" spc="-150" dirty="0">
                <a:solidFill>
                  <a:schemeClr val="tx1"/>
                </a:solidFill>
                <a:latin typeface="+mj-lt"/>
              </a:rPr>
              <a:t>Pilot Regulatory Sandbox Project</a:t>
            </a:r>
          </a:p>
          <a:p>
            <a:pPr marL="342900" indent="-342900">
              <a:buFont typeface="Wingdings" panose="05000000000000000000" pitchFamily="2" charset="2"/>
              <a:buChar char="Ø"/>
              <a:defRPr sz="2100"/>
            </a:pPr>
            <a:r>
              <a:rPr lang="en-US" sz="2000" dirty="0">
                <a:solidFill>
                  <a:srgbClr val="1F1F1F"/>
                </a:solidFill>
              </a:rPr>
              <a:t>2 banks are currently testing </a:t>
            </a:r>
            <a:r>
              <a:rPr lang="en-US" sz="2000" dirty="0" err="1">
                <a:solidFill>
                  <a:srgbClr val="1F1F1F"/>
                </a:solidFill>
              </a:rPr>
              <a:t>islamic</a:t>
            </a:r>
            <a:r>
              <a:rPr lang="en-US" sz="2000" dirty="0">
                <a:solidFill>
                  <a:srgbClr val="1F1F1F"/>
                </a:solidFill>
              </a:rPr>
              <a:t> banking products in test regime under the supervision of the Central Bank</a:t>
            </a:r>
          </a:p>
          <a:p>
            <a:pPr>
              <a:defRPr sz="2100"/>
            </a:pPr>
            <a:r>
              <a:rPr lang="en-US" sz="2000" spc="-150" dirty="0">
                <a:solidFill>
                  <a:schemeClr val="tx1"/>
                </a:solidFill>
                <a:latin typeface="+mj-lt"/>
              </a:rPr>
              <a:t>Capacity building</a:t>
            </a:r>
          </a:p>
          <a:p>
            <a:pPr marL="342900" indent="-342900">
              <a:buFont typeface="Wingdings" panose="05000000000000000000" pitchFamily="2" charset="2"/>
              <a:buChar char="Ø"/>
              <a:defRPr sz="2100"/>
            </a:pPr>
            <a:r>
              <a:rPr lang="en-US" sz="2000" dirty="0">
                <a:solidFill>
                  <a:srgbClr val="1F1F1F"/>
                </a:solidFill>
              </a:rPr>
              <a:t>Knowledge-sharing initiatives launched for regulators and industry.</a:t>
            </a:r>
            <a:endParaRPr lang="en-US" sz="2000" spc="-150" dirty="0">
              <a:solidFill>
                <a:srgbClr val="1F1F1F"/>
              </a:solidFill>
              <a:latin typeface="+mj-lt"/>
            </a:endParaRPr>
          </a:p>
          <a:p>
            <a:pPr>
              <a:defRPr sz="2100"/>
            </a:pPr>
            <a:r>
              <a:rPr lang="en-US" sz="2000" spc="-150" dirty="0">
                <a:solidFill>
                  <a:schemeClr val="tx1"/>
                </a:solidFill>
                <a:latin typeface="+mj-lt"/>
              </a:rPr>
              <a:t>International cooperation</a:t>
            </a:r>
          </a:p>
          <a:p>
            <a:pPr marL="342900" indent="-342900">
              <a:buFont typeface="Wingdings" panose="05000000000000000000" pitchFamily="2" charset="2"/>
              <a:buChar char="Ø"/>
              <a:defRPr sz="2100"/>
            </a:pPr>
            <a:r>
              <a:rPr lang="en-US" sz="2000" dirty="0">
                <a:solidFill>
                  <a:srgbClr val="1F1F1F"/>
                </a:solidFill>
              </a:rPr>
              <a:t>Knowledge exchange with peer regulators and Islamic finance institutions.</a:t>
            </a:r>
            <a:endParaRPr lang="az-Latn-AZ" sz="1400" dirty="0">
              <a:solidFill>
                <a:srgbClr val="1F1F1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A393D750-484C-1C3D-5978-8BBC371B214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840451" y="6132987"/>
            <a:ext cx="4902816" cy="365125"/>
          </a:xfrm>
        </p:spPr>
        <p:txBody>
          <a:bodyPr/>
          <a:lstStyle/>
          <a:p>
            <a:r>
              <a:rPr lang="az-Latn-AZ" b="1" dirty="0"/>
              <a:t>AZƏRBAYCAN RESPUBLİKASININ MƏRKƏZİ BANKI</a:t>
            </a:r>
          </a:p>
        </p:txBody>
      </p:sp>
    </p:spTree>
    <p:extLst>
      <p:ext uri="{BB962C8B-B14F-4D97-AF65-F5344CB8AC3E}">
        <p14:creationId xmlns:p14="http://schemas.microsoft.com/office/powerpoint/2010/main" val="16930699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>
          <a:xfrm>
            <a:off x="497024" y="146886"/>
            <a:ext cx="10380028" cy="1154391"/>
          </a:xfrm>
        </p:spPr>
        <p:txBody>
          <a:bodyPr>
            <a:normAutofit/>
          </a:bodyPr>
          <a:lstStyle/>
          <a:p>
            <a:pPr>
              <a:defRPr sz="2800" b="1">
                <a:solidFill>
                  <a:srgbClr val="005A3C"/>
                </a:solidFill>
              </a:defRPr>
            </a:pPr>
            <a:r>
              <a:rPr lang="en-US" sz="3200" b="1" dirty="0">
                <a:solidFill>
                  <a:schemeClr val="bg2"/>
                </a:solidFill>
              </a:rPr>
              <a:t>Regulatory Landscape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91CF56C-C282-A9FD-F229-C1CBA5BF1403}"/>
              </a:ext>
            </a:extLst>
          </p:cNvPr>
          <p:cNvSpPr/>
          <p:nvPr/>
        </p:nvSpPr>
        <p:spPr>
          <a:xfrm>
            <a:off x="271849" y="1691531"/>
            <a:ext cx="10605203" cy="3934912"/>
          </a:xfrm>
          <a:prstGeom prst="rect">
            <a:avLst/>
          </a:prstGeom>
          <a:noFill/>
          <a:ln w="28575">
            <a:solidFill>
              <a:srgbClr val="2DAE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just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50CBA4FF-C78B-A983-4D1F-83D68996FD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851"/>
            <a:ext cx="65" cy="415498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67F0553-7E7B-34B6-A240-36814644A26E}"/>
              </a:ext>
            </a:extLst>
          </p:cNvPr>
          <p:cNvSpPr txBox="1"/>
          <p:nvPr/>
        </p:nvSpPr>
        <p:spPr>
          <a:xfrm>
            <a:off x="369562" y="1694156"/>
            <a:ext cx="10605203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100"/>
            </a:pPr>
            <a:r>
              <a:rPr lang="en-US" sz="2000" spc="-150" dirty="0">
                <a:latin typeface="+mj-lt"/>
              </a:rPr>
              <a:t>Legislative amendments</a:t>
            </a:r>
          </a:p>
          <a:p>
            <a:pPr marL="342900" indent="-342900">
              <a:buFont typeface="Wingdings" panose="05000000000000000000" pitchFamily="2" charset="2"/>
              <a:buChar char="Ø"/>
              <a:defRPr sz="2100"/>
            </a:pPr>
            <a:r>
              <a:rPr lang="en-US" sz="2000" dirty="0">
                <a:solidFill>
                  <a:srgbClr val="1F1F1F"/>
                </a:solidFill>
              </a:rPr>
              <a:t>Draft amendments to the Civil Code, Tax Code and relevant financial legislations have been submitted to relevant authorities</a:t>
            </a:r>
          </a:p>
          <a:p>
            <a:pPr>
              <a:defRPr sz="2100"/>
            </a:pPr>
            <a:r>
              <a:rPr lang="en-US" sz="2000" spc="-150" dirty="0">
                <a:latin typeface="+mj-lt"/>
              </a:rPr>
              <a:t>Prudential regulation</a:t>
            </a:r>
          </a:p>
          <a:p>
            <a:pPr marL="342900" indent="-342900">
              <a:buFont typeface="Wingdings" panose="05000000000000000000" pitchFamily="2" charset="2"/>
              <a:buChar char="Ø"/>
              <a:defRPr sz="2100"/>
            </a:pPr>
            <a:r>
              <a:rPr lang="en-US" sz="2000" dirty="0">
                <a:solidFill>
                  <a:srgbClr val="1F1F1F"/>
                </a:solidFill>
              </a:rPr>
              <a:t>The next phase involves developing a prudential regulatory framework following approval of the legislative amendments.</a:t>
            </a:r>
          </a:p>
          <a:p>
            <a:pPr>
              <a:defRPr sz="2100"/>
            </a:pPr>
            <a:r>
              <a:rPr lang="en-US" sz="2000" spc="-150" dirty="0">
                <a:latin typeface="+mj-lt"/>
              </a:rPr>
              <a:t>Sharia governance</a:t>
            </a:r>
            <a:endParaRPr lang="az-Latn-AZ" sz="2000" spc="-150" dirty="0">
              <a:latin typeface="+mj-lt"/>
            </a:endParaRPr>
          </a:p>
          <a:p>
            <a:pPr marL="342900" indent="-342900">
              <a:buFont typeface="Wingdings" panose="05000000000000000000" pitchFamily="2" charset="2"/>
              <a:buChar char="Ø"/>
              <a:defRPr sz="2100"/>
            </a:pPr>
            <a:r>
              <a:rPr lang="en-US" sz="2000" dirty="0">
                <a:solidFill>
                  <a:srgbClr val="1F1F1F"/>
                </a:solidFill>
              </a:rPr>
              <a:t>Proposed legislative amendments provide for Sharia Boards within Islamic banking operations</a:t>
            </a:r>
            <a:endParaRPr lang="en-US" sz="1100" dirty="0">
              <a:solidFill>
                <a:srgbClr val="1F1F1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28EB6B3F-4F96-EF4C-8A85-E79255EC14F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840451" y="6132987"/>
            <a:ext cx="4902816" cy="365125"/>
          </a:xfrm>
        </p:spPr>
        <p:txBody>
          <a:bodyPr/>
          <a:lstStyle/>
          <a:p>
            <a:r>
              <a:rPr lang="az-Latn-AZ" b="1" dirty="0"/>
              <a:t>AZƏRBAYCAN RESPUBLİKASININ MƏRKƏZİ BANKI</a:t>
            </a:r>
          </a:p>
        </p:txBody>
      </p:sp>
    </p:spTree>
    <p:extLst>
      <p:ext uri="{BB962C8B-B14F-4D97-AF65-F5344CB8AC3E}">
        <p14:creationId xmlns:p14="http://schemas.microsoft.com/office/powerpoint/2010/main" val="41013844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A389F7-76C1-B3B0-0625-E65AA3EF7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355C28D-C1BC-EE1C-B945-71D9FC7D6D0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7024" y="146886"/>
            <a:ext cx="10380028" cy="1154391"/>
          </a:xfrm>
        </p:spPr>
        <p:txBody>
          <a:bodyPr>
            <a:normAutofit/>
          </a:bodyPr>
          <a:lstStyle/>
          <a:p>
            <a:pPr>
              <a:lnSpc>
                <a:spcPts val="27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3200" b="1" dirty="0">
                <a:solidFill>
                  <a:schemeClr val="bg2"/>
                </a:solidFill>
              </a:rPr>
              <a:t>Implementation Model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1CAE20-91F3-73E2-D2D0-0B5E6A8F973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1278C35-1B92-547E-2CC9-06B0F90865A2}"/>
              </a:ext>
            </a:extLst>
          </p:cNvPr>
          <p:cNvSpPr/>
          <p:nvPr/>
        </p:nvSpPr>
        <p:spPr>
          <a:xfrm>
            <a:off x="271849" y="1691531"/>
            <a:ext cx="10605203" cy="2958107"/>
          </a:xfrm>
          <a:prstGeom prst="rect">
            <a:avLst/>
          </a:prstGeom>
          <a:noFill/>
          <a:ln w="28575">
            <a:solidFill>
              <a:srgbClr val="2DAE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just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B308C28C-AA19-E7DC-0017-8A4C0AECE4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851"/>
            <a:ext cx="65" cy="415498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4F421F-BC66-E17B-B0D5-1C383EBC9E34}"/>
              </a:ext>
            </a:extLst>
          </p:cNvPr>
          <p:cNvSpPr txBox="1"/>
          <p:nvPr/>
        </p:nvSpPr>
        <p:spPr>
          <a:xfrm>
            <a:off x="912118" y="1691531"/>
            <a:ext cx="10152122" cy="28207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100"/>
            </a:pPr>
            <a:r>
              <a:rPr lang="en-US" sz="2000" spc="-150" dirty="0">
                <a:latin typeface="+mj-lt"/>
              </a:rPr>
              <a:t>Phased approach</a:t>
            </a:r>
          </a:p>
          <a:p>
            <a:pPr marL="342900" indent="-342900">
              <a:buFont typeface="Wingdings" panose="05000000000000000000" pitchFamily="2" charset="2"/>
              <a:buChar char="Ø"/>
              <a:defRPr sz="2100"/>
            </a:pPr>
            <a:r>
              <a:rPr lang="en-US" sz="2000" dirty="0">
                <a:solidFill>
                  <a:srgbClr val="1F1F1F"/>
                </a:solidFill>
              </a:rPr>
              <a:t>Islamic windows</a:t>
            </a:r>
          </a:p>
          <a:p>
            <a:pPr marL="342900" indent="-342900">
              <a:buFont typeface="Wingdings" panose="05000000000000000000" pitchFamily="2" charset="2"/>
              <a:buChar char="Ø"/>
              <a:defRPr sz="2100"/>
            </a:pPr>
            <a:r>
              <a:rPr lang="en-US" sz="2000" dirty="0">
                <a:solidFill>
                  <a:srgbClr val="1F1F1F"/>
                </a:solidFill>
              </a:rPr>
              <a:t>Future standalone institutions subject to market development</a:t>
            </a:r>
          </a:p>
          <a:p>
            <a:pPr>
              <a:lnSpc>
                <a:spcPts val="27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az-Latn-AZ" sz="2000" spc="-150" dirty="0"/>
          </a:p>
          <a:p>
            <a:pPr>
              <a:lnSpc>
                <a:spcPts val="27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2000" spc="-150" dirty="0">
                <a:latin typeface="+mj-lt"/>
              </a:rPr>
              <a:t>Priority Areas</a:t>
            </a:r>
          </a:p>
          <a:p>
            <a:pPr marL="342900" indent="-342900">
              <a:buFont typeface="Wingdings" panose="05000000000000000000" pitchFamily="2" charset="2"/>
              <a:buChar char="Ø"/>
              <a:defRPr sz="2100"/>
            </a:pPr>
            <a:r>
              <a:rPr lang="en-US" sz="2000" dirty="0">
                <a:solidFill>
                  <a:srgbClr val="1F1F1F"/>
                </a:solidFill>
              </a:rPr>
              <a:t>Islamic banking</a:t>
            </a:r>
            <a:r>
              <a:rPr lang="az-Latn-AZ" sz="2000" dirty="0">
                <a:solidFill>
                  <a:srgbClr val="1F1F1F"/>
                </a:solidFill>
              </a:rPr>
              <a:t> </a:t>
            </a:r>
            <a:r>
              <a:rPr lang="az-Latn-AZ" sz="2000" dirty="0" err="1">
                <a:solidFill>
                  <a:srgbClr val="1F1F1F"/>
                </a:solidFill>
              </a:rPr>
              <a:t>products</a:t>
            </a:r>
            <a:endParaRPr lang="en-US" sz="2000" dirty="0">
              <a:solidFill>
                <a:srgbClr val="1F1F1F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  <a:defRPr sz="2100"/>
            </a:pPr>
            <a:r>
              <a:rPr lang="en-US" sz="2000" dirty="0">
                <a:solidFill>
                  <a:srgbClr val="1F1F1F"/>
                </a:solidFill>
              </a:rPr>
              <a:t>Sukuk</a:t>
            </a:r>
          </a:p>
          <a:p>
            <a:pPr marL="171450" indent="-171450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n-US" sz="1100" dirty="0">
              <a:solidFill>
                <a:srgbClr val="1F1F1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357A3562-70A9-350B-CA96-D09AB779206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840451" y="6132987"/>
            <a:ext cx="4902816" cy="365125"/>
          </a:xfrm>
        </p:spPr>
        <p:txBody>
          <a:bodyPr/>
          <a:lstStyle/>
          <a:p>
            <a:r>
              <a:rPr lang="az-Latn-AZ" b="1" dirty="0"/>
              <a:t>AZƏRBAYCAN RESPUBLİKASININ MƏRKƏZİ BANKI</a:t>
            </a:r>
          </a:p>
        </p:txBody>
      </p:sp>
    </p:spTree>
    <p:extLst>
      <p:ext uri="{BB962C8B-B14F-4D97-AF65-F5344CB8AC3E}">
        <p14:creationId xmlns:p14="http://schemas.microsoft.com/office/powerpoint/2010/main" val="2797380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>
          <a:xfrm>
            <a:off x="424070" y="-14367"/>
            <a:ext cx="10380028" cy="1154391"/>
          </a:xfrm>
        </p:spPr>
        <p:txBody>
          <a:bodyPr>
            <a:normAutofit/>
          </a:bodyPr>
          <a:lstStyle/>
          <a:p>
            <a:pPr>
              <a:defRPr sz="2800" b="1">
                <a:solidFill>
                  <a:srgbClr val="005A3C"/>
                </a:solidFill>
              </a:defRPr>
            </a:pPr>
            <a:r>
              <a:rPr lang="en-US" dirty="0"/>
              <a:t>Challenges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>
          <a:xfrm>
            <a:off x="6840451" y="6132987"/>
            <a:ext cx="4902816" cy="365125"/>
          </a:xfrm>
        </p:spPr>
        <p:txBody>
          <a:bodyPr/>
          <a:lstStyle/>
          <a:p>
            <a:r>
              <a:rPr lang="az-Latn-AZ" b="1" dirty="0"/>
              <a:t>AZƏRBAYCAN RESPUBLİKASININ MƏRKƏZİ BANKI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91CF56C-C282-A9FD-F229-C1CBA5BF1403}"/>
              </a:ext>
            </a:extLst>
          </p:cNvPr>
          <p:cNvSpPr/>
          <p:nvPr/>
        </p:nvSpPr>
        <p:spPr>
          <a:xfrm>
            <a:off x="205962" y="1676400"/>
            <a:ext cx="10598137" cy="3925330"/>
          </a:xfrm>
          <a:prstGeom prst="rect">
            <a:avLst/>
          </a:prstGeom>
          <a:noFill/>
          <a:ln w="28575">
            <a:solidFill>
              <a:srgbClr val="2DAE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just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50CBA4FF-C78B-A983-4D1F-83D68996FD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851"/>
            <a:ext cx="65" cy="415498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67F0553-7E7B-34B6-A240-36814644A26E}"/>
              </a:ext>
            </a:extLst>
          </p:cNvPr>
          <p:cNvSpPr txBox="1"/>
          <p:nvPr/>
        </p:nvSpPr>
        <p:spPr>
          <a:xfrm>
            <a:off x="205962" y="1671282"/>
            <a:ext cx="9758619" cy="30033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100"/>
            </a:pPr>
            <a:r>
              <a:rPr lang="en-US" sz="2000" spc="-150" dirty="0">
                <a:latin typeface="+mj-lt"/>
              </a:rPr>
              <a:t>Key Challenges</a:t>
            </a:r>
          </a:p>
          <a:p>
            <a:pPr marL="342900" indent="-342900">
              <a:buFont typeface="Wingdings" panose="05000000000000000000" pitchFamily="2" charset="2"/>
              <a:buChar char="Ø"/>
              <a:defRPr sz="2100"/>
            </a:pPr>
            <a:r>
              <a:rPr lang="en-US" sz="2000" dirty="0">
                <a:solidFill>
                  <a:srgbClr val="1F1F1F"/>
                </a:solidFill>
              </a:rPr>
              <a:t>Regulatory framework</a:t>
            </a:r>
          </a:p>
          <a:p>
            <a:pPr marL="342900" indent="-342900">
              <a:buFont typeface="Wingdings" panose="05000000000000000000" pitchFamily="2" charset="2"/>
              <a:buChar char="Ø"/>
              <a:defRPr sz="2100"/>
            </a:pPr>
            <a:r>
              <a:rPr lang="en-US" sz="2000" dirty="0">
                <a:solidFill>
                  <a:srgbClr val="1F1F1F"/>
                </a:solidFill>
              </a:rPr>
              <a:t>Human capital/Islamic finance expertise</a:t>
            </a:r>
          </a:p>
          <a:p>
            <a:pPr marL="342900" indent="-342900">
              <a:buFont typeface="Wingdings" panose="05000000000000000000" pitchFamily="2" charset="2"/>
              <a:buChar char="Ø"/>
              <a:defRPr sz="2100"/>
            </a:pPr>
            <a:r>
              <a:rPr lang="en-US" sz="2000" dirty="0">
                <a:solidFill>
                  <a:srgbClr val="1F1F1F"/>
                </a:solidFill>
              </a:rPr>
              <a:t>Market awareness</a:t>
            </a:r>
          </a:p>
          <a:p>
            <a:pPr>
              <a:lnSpc>
                <a:spcPts val="27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2000" spc="-150" dirty="0">
                <a:latin typeface="+mj-lt"/>
              </a:rPr>
              <a:t>Success Factors</a:t>
            </a:r>
          </a:p>
          <a:p>
            <a:pPr marL="342900" indent="-342900">
              <a:buFont typeface="Wingdings" panose="05000000000000000000" pitchFamily="2" charset="2"/>
              <a:buChar char="Ø"/>
              <a:defRPr sz="2100"/>
            </a:pPr>
            <a:r>
              <a:rPr lang="en-US" sz="2000" dirty="0">
                <a:solidFill>
                  <a:srgbClr val="1F1F1F"/>
                </a:solidFill>
              </a:rPr>
              <a:t>Regulatory commitment</a:t>
            </a:r>
          </a:p>
          <a:p>
            <a:pPr marL="342900" indent="-342900">
              <a:buFont typeface="Wingdings" panose="05000000000000000000" pitchFamily="2" charset="2"/>
              <a:buChar char="Ø"/>
              <a:defRPr sz="2100"/>
            </a:pPr>
            <a:r>
              <a:rPr lang="en-US" sz="2000" dirty="0">
                <a:solidFill>
                  <a:srgbClr val="1F1F1F"/>
                </a:solidFill>
              </a:rPr>
              <a:t>Industry engagement</a:t>
            </a:r>
          </a:p>
          <a:p>
            <a:pPr marL="342900" indent="-342900">
              <a:buFont typeface="Wingdings" panose="05000000000000000000" pitchFamily="2" charset="2"/>
              <a:buChar char="Ø"/>
              <a:defRPr sz="2100"/>
            </a:pPr>
            <a:r>
              <a:rPr lang="en-US" sz="2000" dirty="0">
                <a:solidFill>
                  <a:srgbClr val="1F1F1F"/>
                </a:solidFill>
              </a:rPr>
              <a:t>International cooperation</a:t>
            </a:r>
          </a:p>
          <a:p>
            <a:pPr marL="342900" indent="-342900">
              <a:buFont typeface="Wingdings" panose="05000000000000000000" pitchFamily="2" charset="2"/>
              <a:buChar char="Ø"/>
              <a:defRPr sz="2100"/>
            </a:pPr>
            <a:endParaRPr lang="az-Latn-AZ" sz="2000" dirty="0">
              <a:solidFill>
                <a:srgbClr val="1F1F1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9054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67032" y="2403565"/>
            <a:ext cx="10058399" cy="196813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i="1" dirty="0">
                <a:solidFill>
                  <a:schemeClr val="bg2">
                    <a:lumMod val="75000"/>
                  </a:schemeClr>
                </a:solidFill>
              </a:rPr>
              <a:t>Thank you for your attention!</a:t>
            </a:r>
          </a:p>
        </p:txBody>
      </p:sp>
    </p:spTree>
    <p:extLst>
      <p:ext uri="{BB962C8B-B14F-4D97-AF65-F5344CB8AC3E}">
        <p14:creationId xmlns:p14="http://schemas.microsoft.com/office/powerpoint/2010/main" val="4062871171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Mərkəzi Bank rəng palitrası">
      <a:dk1>
        <a:srgbClr val="4CC1B6"/>
      </a:dk1>
      <a:lt1>
        <a:srgbClr val="FFFFFF"/>
      </a:lt1>
      <a:dk2>
        <a:srgbClr val="0A476A"/>
      </a:dk2>
      <a:lt2>
        <a:srgbClr val="4CC1B6"/>
      </a:lt2>
      <a:accent1>
        <a:srgbClr val="787878"/>
      </a:accent1>
      <a:accent2>
        <a:srgbClr val="C39F4E"/>
      </a:accent2>
      <a:accent3>
        <a:srgbClr val="A63B96"/>
      </a:accent3>
      <a:accent4>
        <a:srgbClr val="2873B5"/>
      </a:accent4>
      <a:accent5>
        <a:srgbClr val="5FCAF3"/>
      </a:accent5>
      <a:accent6>
        <a:srgbClr val="E1A96E"/>
      </a:accent6>
      <a:hlink>
        <a:srgbClr val="B8FA56"/>
      </a:hlink>
      <a:folHlink>
        <a:srgbClr val="7AF8CC"/>
      </a:folHlink>
    </a:clrScheme>
    <a:fontScheme name="Mərkəzi Bankın korporativ yazı şriftləri">
      <a:majorFont>
        <a:latin typeface="Noto Sans"/>
        <a:ea typeface=""/>
        <a:cs typeface=""/>
      </a:majorFont>
      <a:minorFont>
        <a:latin typeface="Europ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3A38E1F4-6F4E-4B1B-AF1C-119F02E63DEB}" vid="{2B0FF936-6BB4-40AC-B69F-B2A0B9BE082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90946309-65c3-481c-a9e1-c15debebe47e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796E45EA7F6E742A9FF56D26A80DF99" ma:contentTypeVersion="14" ma:contentTypeDescription="Create a new document." ma:contentTypeScope="" ma:versionID="201f1c9555cafc97b5460b67ba423b72">
  <xsd:schema xmlns:xsd="http://www.w3.org/2001/XMLSchema" xmlns:xs="http://www.w3.org/2001/XMLSchema" xmlns:p="http://schemas.microsoft.com/office/2006/metadata/properties" xmlns:ns3="90946309-65c3-481c-a9e1-c15debebe47e" xmlns:ns4="0f5f78ae-54b4-45a1-84dc-75ca23105ea2" targetNamespace="http://schemas.microsoft.com/office/2006/metadata/properties" ma:root="true" ma:fieldsID="ca114f36510504d1a04043d877bbd4d8" ns3:_="" ns4:_="">
    <xsd:import namespace="90946309-65c3-481c-a9e1-c15debebe47e"/>
    <xsd:import namespace="0f5f78ae-54b4-45a1-84dc-75ca23105ea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MediaServiceSearchProperties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0946309-65c3-481c-a9e1-c15debebe47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ctivity" ma:index="12" nillable="true" ma:displayName="_activity" ma:hidden="true" ma:internalName="_activity">
      <xsd:simpleType>
        <xsd:restriction base="dms:Note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7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5f78ae-54b4-45a1-84dc-75ca23105ea2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4CBF79F-D656-46B0-ABEF-AE0E144EE380}">
  <ds:schemaRefs>
    <ds:schemaRef ds:uri="http://schemas.microsoft.com/office/2006/documentManagement/types"/>
    <ds:schemaRef ds:uri="0f5f78ae-54b4-45a1-84dc-75ca23105ea2"/>
    <ds:schemaRef ds:uri="90946309-65c3-481c-a9e1-c15debebe47e"/>
    <ds:schemaRef ds:uri="http://schemas.openxmlformats.org/package/2006/metadata/core-properties"/>
    <ds:schemaRef ds:uri="http://purl.org/dc/terms/"/>
    <ds:schemaRef ds:uri="http://purl.org/dc/dcmitype/"/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57C7D8B6-9F55-435E-860B-EB969A72BA3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0946309-65c3-481c-a9e1-c15debebe47e"/>
    <ds:schemaRef ds:uri="0f5f78ae-54b4-45a1-84dc-75ca23105ea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81D17F1-67B2-4524-A7B5-94E7798216F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3564</TotalTime>
  <Words>310</Words>
  <Application>Microsoft Office PowerPoint</Application>
  <PresentationFormat>Widescreen</PresentationFormat>
  <Paragraphs>77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Arial</vt:lpstr>
      <vt:lpstr>Calibri</vt:lpstr>
      <vt:lpstr>Europe</vt:lpstr>
      <vt:lpstr>inherit</vt:lpstr>
      <vt:lpstr>Noto Sans</vt:lpstr>
      <vt:lpstr>Wingdings</vt:lpstr>
      <vt:lpstr>Wingdings 2</vt:lpstr>
      <vt:lpstr>Theme1</vt:lpstr>
      <vt:lpstr>Islamic Finance Development in Azerbaijan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Süleyman Kərimli</dc:creator>
  <cp:lastModifiedBy>Nargiz Shiraliyeva</cp:lastModifiedBy>
  <cp:revision>243</cp:revision>
  <dcterms:created xsi:type="dcterms:W3CDTF">2023-02-11T07:40:58Z</dcterms:created>
  <dcterms:modified xsi:type="dcterms:W3CDTF">2026-07-09T01:25:26Z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0x0101008796E45EA7F6E742A9FF56D26A80DF99</vt:lpwstr>
  </property>
</Properties>
</file>